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6" r:id="rId4"/>
    <p:sldId id="258" r:id="rId5"/>
    <p:sldId id="259" r:id="rId6"/>
    <p:sldId id="260" r:id="rId7"/>
    <p:sldId id="272" r:id="rId8"/>
    <p:sldId id="269" r:id="rId9"/>
    <p:sldId id="270" r:id="rId10"/>
    <p:sldId id="271" r:id="rId11"/>
    <p:sldId id="262" r:id="rId12"/>
    <p:sldId id="261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FB8CA-BB2E-4B98-BA52-33AEA4935C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9C1C0-47A6-428B-912D-61D65A3B9DAA}">
      <dgm:prSet phldrT="[Текст]"/>
      <dgm:spPr/>
      <dgm:t>
        <a:bodyPr/>
        <a:lstStyle/>
        <a:p>
          <a:r>
            <a:rPr lang="kk-KZ" dirty="0" smtClean="0"/>
            <a:t>Орталық Қазақстан</a:t>
          </a:r>
          <a:endParaRPr lang="ru-RU" dirty="0"/>
        </a:p>
      </dgm:t>
    </dgm:pt>
    <dgm:pt modelId="{108AB619-B0F8-4DDF-98FD-263C39D0F539}" type="parTrans" cxnId="{FD1FF418-2CF2-49DC-A57C-DDE6BA290076}">
      <dgm:prSet/>
      <dgm:spPr/>
      <dgm:t>
        <a:bodyPr/>
        <a:lstStyle/>
        <a:p>
          <a:endParaRPr lang="ru-RU"/>
        </a:p>
      </dgm:t>
    </dgm:pt>
    <dgm:pt modelId="{7C1A11AC-099D-4137-AE90-CD50164EE982}" type="sibTrans" cxnId="{FD1FF418-2CF2-49DC-A57C-DDE6BA290076}">
      <dgm:prSet/>
      <dgm:spPr/>
      <dgm:t>
        <a:bodyPr/>
        <a:lstStyle/>
        <a:p>
          <a:endParaRPr lang="ru-RU"/>
        </a:p>
      </dgm:t>
    </dgm:pt>
    <dgm:pt modelId="{20638CAF-FC70-4551-97F6-3C446E138890}">
      <dgm:prSet phldrT="[Текст]"/>
      <dgm:spPr/>
      <dgm:t>
        <a:bodyPr/>
        <a:lstStyle/>
        <a:p>
          <a:r>
            <a:rPr lang="kk-KZ" dirty="0" smtClean="0"/>
            <a:t>Батыс Қазақстан </a:t>
          </a:r>
          <a:endParaRPr lang="ru-RU" dirty="0"/>
        </a:p>
      </dgm:t>
    </dgm:pt>
    <dgm:pt modelId="{DFD6AA1B-6581-4223-9141-CD635D8F0EA0}" type="parTrans" cxnId="{11FF0A0F-F369-40CF-B588-63EDB5E9C51A}">
      <dgm:prSet/>
      <dgm:spPr/>
      <dgm:t>
        <a:bodyPr/>
        <a:lstStyle/>
        <a:p>
          <a:endParaRPr lang="ru-RU"/>
        </a:p>
      </dgm:t>
    </dgm:pt>
    <dgm:pt modelId="{330DBA92-7358-47E5-9037-2F73062A431C}" type="sibTrans" cxnId="{11FF0A0F-F369-40CF-B588-63EDB5E9C51A}">
      <dgm:prSet/>
      <dgm:spPr/>
      <dgm:t>
        <a:bodyPr/>
        <a:lstStyle/>
        <a:p>
          <a:endParaRPr lang="ru-RU"/>
        </a:p>
      </dgm:t>
    </dgm:pt>
    <dgm:pt modelId="{4EF1B0A2-0159-44F4-9084-095F289EF042}">
      <dgm:prSet phldrT="[Текст]"/>
      <dgm:spPr/>
      <dgm:t>
        <a:bodyPr/>
        <a:lstStyle/>
        <a:p>
          <a:r>
            <a:rPr lang="kk-KZ" dirty="0" smtClean="0"/>
            <a:t>Шығыс Қазақстан </a:t>
          </a:r>
          <a:endParaRPr lang="ru-RU" dirty="0"/>
        </a:p>
      </dgm:t>
    </dgm:pt>
    <dgm:pt modelId="{A83AE6C5-E9EB-4BC5-B904-E11940569367}" type="parTrans" cxnId="{47D0720C-EC5C-42F8-98D2-FECFB328F276}">
      <dgm:prSet/>
      <dgm:spPr/>
      <dgm:t>
        <a:bodyPr/>
        <a:lstStyle/>
        <a:p>
          <a:endParaRPr lang="ru-RU"/>
        </a:p>
      </dgm:t>
    </dgm:pt>
    <dgm:pt modelId="{34539945-4291-402E-B619-CC1BACC3CF64}" type="sibTrans" cxnId="{47D0720C-EC5C-42F8-98D2-FECFB328F276}">
      <dgm:prSet/>
      <dgm:spPr/>
      <dgm:t>
        <a:bodyPr/>
        <a:lstStyle/>
        <a:p>
          <a:endParaRPr lang="ru-RU"/>
        </a:p>
      </dgm:t>
    </dgm:pt>
    <dgm:pt modelId="{6527BC9B-1109-4A29-8E42-21DF74206915}">
      <dgm:prSet phldrT="[Текст]"/>
      <dgm:spPr/>
      <dgm:t>
        <a:bodyPr/>
        <a:lstStyle/>
        <a:p>
          <a:r>
            <a:rPr lang="kk-KZ" dirty="0" smtClean="0"/>
            <a:t>Солтүстік Қазақстан</a:t>
          </a:r>
          <a:endParaRPr lang="ru-RU" dirty="0"/>
        </a:p>
      </dgm:t>
    </dgm:pt>
    <dgm:pt modelId="{6BED105F-546C-4900-B910-844FFFB4F068}" type="parTrans" cxnId="{FC39861F-5A76-445F-AF95-B8208285A098}">
      <dgm:prSet/>
      <dgm:spPr/>
      <dgm:t>
        <a:bodyPr/>
        <a:lstStyle/>
        <a:p>
          <a:endParaRPr lang="ru-RU"/>
        </a:p>
      </dgm:t>
    </dgm:pt>
    <dgm:pt modelId="{D87BB9C6-E343-4481-B9BF-F5F94A2D3FDB}" type="sibTrans" cxnId="{FC39861F-5A76-445F-AF95-B8208285A098}">
      <dgm:prSet/>
      <dgm:spPr/>
      <dgm:t>
        <a:bodyPr/>
        <a:lstStyle/>
        <a:p>
          <a:endParaRPr lang="ru-RU"/>
        </a:p>
      </dgm:t>
    </dgm:pt>
    <dgm:pt modelId="{7E4D722B-40BE-4E60-8724-8904B47F73B9}">
      <dgm:prSet phldrT="[Текст]"/>
      <dgm:spPr/>
      <dgm:t>
        <a:bodyPr/>
        <a:lstStyle/>
        <a:p>
          <a:r>
            <a:rPr lang="kk-KZ" dirty="0" smtClean="0"/>
            <a:t>Оңтүстік Қазақстан </a:t>
          </a:r>
          <a:endParaRPr lang="ru-RU" dirty="0"/>
        </a:p>
      </dgm:t>
    </dgm:pt>
    <dgm:pt modelId="{F0F1253B-258C-4FE2-A92F-7C808C907BCA}" type="parTrans" cxnId="{2FB7FFFD-17D8-4E9C-998A-B94FA9B9B360}">
      <dgm:prSet/>
      <dgm:spPr/>
      <dgm:t>
        <a:bodyPr/>
        <a:lstStyle/>
        <a:p>
          <a:endParaRPr lang="ru-RU"/>
        </a:p>
      </dgm:t>
    </dgm:pt>
    <dgm:pt modelId="{3259420A-527B-4743-8FB0-8899308F6646}" type="sibTrans" cxnId="{2FB7FFFD-17D8-4E9C-998A-B94FA9B9B360}">
      <dgm:prSet/>
      <dgm:spPr/>
      <dgm:t>
        <a:bodyPr/>
        <a:lstStyle/>
        <a:p>
          <a:endParaRPr lang="ru-RU"/>
        </a:p>
      </dgm:t>
    </dgm:pt>
    <dgm:pt modelId="{DCC35CAC-0360-47C0-8116-AB5C4CF89D14}" type="pres">
      <dgm:prSet presAssocID="{0DAFB8CA-BB2E-4B98-BA52-33AEA4935C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C89E-5842-487C-8D0C-CD9C96AD723C}" type="pres">
      <dgm:prSet presAssocID="{0DAFB8CA-BB2E-4B98-BA52-33AEA4935C00}" presName="dummyMaxCanvas" presStyleCnt="0">
        <dgm:presLayoutVars/>
      </dgm:prSet>
      <dgm:spPr/>
    </dgm:pt>
    <dgm:pt modelId="{DD4A60F1-680F-44F6-A4E2-C4E052F15A07}" type="pres">
      <dgm:prSet presAssocID="{0DAFB8CA-BB2E-4B98-BA52-33AEA4935C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1DB0A-A405-48A4-94C2-CFF4EC53F12D}" type="pres">
      <dgm:prSet presAssocID="{0DAFB8CA-BB2E-4B98-BA52-33AEA4935C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636E0-92E6-4E85-BFA4-ACBF30155709}" type="pres">
      <dgm:prSet presAssocID="{0DAFB8CA-BB2E-4B98-BA52-33AEA4935C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82A1-55B9-45BC-A424-EFCF58B5D7F1}" type="pres">
      <dgm:prSet presAssocID="{0DAFB8CA-BB2E-4B98-BA52-33AEA4935C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5F9D0-0458-420B-BEEC-65FB5E33E5F1}" type="pres">
      <dgm:prSet presAssocID="{0DAFB8CA-BB2E-4B98-BA52-33AEA4935C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9B76B-8ECD-4776-9436-73B8D02238E4}" type="pres">
      <dgm:prSet presAssocID="{0DAFB8CA-BB2E-4B98-BA52-33AEA4935C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C570A-51E9-4B95-AAE4-D6D8CAA0F3D6}" type="pres">
      <dgm:prSet presAssocID="{0DAFB8CA-BB2E-4B98-BA52-33AEA4935C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82675-1BC1-48C3-9FCE-E273884922EF}" type="pres">
      <dgm:prSet presAssocID="{0DAFB8CA-BB2E-4B98-BA52-33AEA4935C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753CD-CF92-47CB-A335-5818A5162DF5}" type="pres">
      <dgm:prSet presAssocID="{0DAFB8CA-BB2E-4B98-BA52-33AEA4935C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B6ED-A3D1-45F5-AA80-E4EF3951EF8E}" type="pres">
      <dgm:prSet presAssocID="{0DAFB8CA-BB2E-4B98-BA52-33AEA4935C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F45A9-DEFA-4590-BE3D-B58AC357E573}" type="pres">
      <dgm:prSet presAssocID="{0DAFB8CA-BB2E-4B98-BA52-33AEA4935C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DE834-8739-41E7-B05B-83E7E8190E7A}" type="pres">
      <dgm:prSet presAssocID="{0DAFB8CA-BB2E-4B98-BA52-33AEA4935C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A171C-780F-4EA0-8513-C6976007EFDF}" type="pres">
      <dgm:prSet presAssocID="{0DAFB8CA-BB2E-4B98-BA52-33AEA4935C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F9B1B-416D-41A6-8183-79FFDCB5A0F8}" type="pres">
      <dgm:prSet presAssocID="{0DAFB8CA-BB2E-4B98-BA52-33AEA4935C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FF418-2CF2-49DC-A57C-DDE6BA290076}" srcId="{0DAFB8CA-BB2E-4B98-BA52-33AEA4935C00}" destId="{FAC9C1C0-47A6-428B-912D-61D65A3B9DAA}" srcOrd="0" destOrd="0" parTransId="{108AB619-B0F8-4DDF-98FD-263C39D0F539}" sibTransId="{7C1A11AC-099D-4137-AE90-CD50164EE982}"/>
    <dgm:cxn modelId="{47D0720C-EC5C-42F8-98D2-FECFB328F276}" srcId="{0DAFB8CA-BB2E-4B98-BA52-33AEA4935C00}" destId="{4EF1B0A2-0159-44F4-9084-095F289EF042}" srcOrd="2" destOrd="0" parTransId="{A83AE6C5-E9EB-4BC5-B904-E11940569367}" sibTransId="{34539945-4291-402E-B619-CC1BACC3CF64}"/>
    <dgm:cxn modelId="{937A72BE-686D-4D0C-9D0E-127DCBE51485}" type="presOf" srcId="{4EF1B0A2-0159-44F4-9084-095F289EF042}" destId="{9BF636E0-92E6-4E85-BFA4-ACBF30155709}" srcOrd="0" destOrd="0" presId="urn:microsoft.com/office/officeart/2005/8/layout/vProcess5"/>
    <dgm:cxn modelId="{1292D903-5C81-4180-A30B-955511BECF51}" type="presOf" srcId="{34539945-4291-402E-B619-CC1BACC3CF64}" destId="{B3582675-1BC1-48C3-9FCE-E273884922EF}" srcOrd="0" destOrd="0" presId="urn:microsoft.com/office/officeart/2005/8/layout/vProcess5"/>
    <dgm:cxn modelId="{2FB7FFFD-17D8-4E9C-998A-B94FA9B9B360}" srcId="{0DAFB8CA-BB2E-4B98-BA52-33AEA4935C00}" destId="{7E4D722B-40BE-4E60-8724-8904B47F73B9}" srcOrd="4" destOrd="0" parTransId="{F0F1253B-258C-4FE2-A92F-7C808C907BCA}" sibTransId="{3259420A-527B-4743-8FB0-8899308F6646}"/>
    <dgm:cxn modelId="{120B3E71-63A5-4080-B2D1-5E640EB864C5}" type="presOf" srcId="{20638CAF-FC70-4551-97F6-3C446E138890}" destId="{83FF45A9-DEFA-4590-BE3D-B58AC357E573}" srcOrd="1" destOrd="0" presId="urn:microsoft.com/office/officeart/2005/8/layout/vProcess5"/>
    <dgm:cxn modelId="{11FF0A0F-F369-40CF-B588-63EDB5E9C51A}" srcId="{0DAFB8CA-BB2E-4B98-BA52-33AEA4935C00}" destId="{20638CAF-FC70-4551-97F6-3C446E138890}" srcOrd="1" destOrd="0" parTransId="{DFD6AA1B-6581-4223-9141-CD635D8F0EA0}" sibTransId="{330DBA92-7358-47E5-9037-2F73062A431C}"/>
    <dgm:cxn modelId="{B68110DA-3F0C-4787-BBAD-A5D81AC22911}" type="presOf" srcId="{20638CAF-FC70-4551-97F6-3C446E138890}" destId="{74B1DB0A-A405-48A4-94C2-CFF4EC53F12D}" srcOrd="0" destOrd="0" presId="urn:microsoft.com/office/officeart/2005/8/layout/vProcess5"/>
    <dgm:cxn modelId="{019E4F47-5E47-4889-8337-E8EA29898EFA}" type="presOf" srcId="{D87BB9C6-E343-4481-B9BF-F5F94A2D3FDB}" destId="{CD9753CD-CF92-47CB-A335-5818A5162DF5}" srcOrd="0" destOrd="0" presId="urn:microsoft.com/office/officeart/2005/8/layout/vProcess5"/>
    <dgm:cxn modelId="{6FC755C6-F287-4FC0-B253-2FD7CF891157}" type="presOf" srcId="{7E4D722B-40BE-4E60-8724-8904B47F73B9}" destId="{7CDF9B1B-416D-41A6-8183-79FFDCB5A0F8}" srcOrd="1" destOrd="0" presId="urn:microsoft.com/office/officeart/2005/8/layout/vProcess5"/>
    <dgm:cxn modelId="{721ABDDD-90CE-458E-BAB5-A08082484C2C}" type="presOf" srcId="{0DAFB8CA-BB2E-4B98-BA52-33AEA4935C00}" destId="{DCC35CAC-0360-47C0-8116-AB5C4CF89D14}" srcOrd="0" destOrd="0" presId="urn:microsoft.com/office/officeart/2005/8/layout/vProcess5"/>
    <dgm:cxn modelId="{658BF3F7-032A-4E8E-B6CA-058A96DB9F9F}" type="presOf" srcId="{330DBA92-7358-47E5-9037-2F73062A431C}" destId="{FCBC570A-51E9-4B95-AAE4-D6D8CAA0F3D6}" srcOrd="0" destOrd="0" presId="urn:microsoft.com/office/officeart/2005/8/layout/vProcess5"/>
    <dgm:cxn modelId="{252AC41D-E177-45C0-B82B-00679C27023D}" type="presOf" srcId="{FAC9C1C0-47A6-428B-912D-61D65A3B9DAA}" destId="{8C2DB6ED-A3D1-45F5-AA80-E4EF3951EF8E}" srcOrd="1" destOrd="0" presId="urn:microsoft.com/office/officeart/2005/8/layout/vProcess5"/>
    <dgm:cxn modelId="{554A411A-CBB7-487D-B084-3419C84BBB04}" type="presOf" srcId="{6527BC9B-1109-4A29-8E42-21DF74206915}" destId="{1A0A171C-780F-4EA0-8513-C6976007EFDF}" srcOrd="1" destOrd="0" presId="urn:microsoft.com/office/officeart/2005/8/layout/vProcess5"/>
    <dgm:cxn modelId="{A798411D-6C29-4A58-AD53-7B06ADDFB5D9}" type="presOf" srcId="{7C1A11AC-099D-4137-AE90-CD50164EE982}" destId="{B539B76B-8ECD-4776-9436-73B8D02238E4}" srcOrd="0" destOrd="0" presId="urn:microsoft.com/office/officeart/2005/8/layout/vProcess5"/>
    <dgm:cxn modelId="{4C74FA74-EC11-4EFE-B8DD-F6A5CBABC5D9}" type="presOf" srcId="{7E4D722B-40BE-4E60-8724-8904B47F73B9}" destId="{7D25F9D0-0458-420B-BEEC-65FB5E33E5F1}" srcOrd="0" destOrd="0" presId="urn:microsoft.com/office/officeart/2005/8/layout/vProcess5"/>
    <dgm:cxn modelId="{43F69841-5B51-400D-BF01-60AA212694EB}" type="presOf" srcId="{FAC9C1C0-47A6-428B-912D-61D65A3B9DAA}" destId="{DD4A60F1-680F-44F6-A4E2-C4E052F15A07}" srcOrd="0" destOrd="0" presId="urn:microsoft.com/office/officeart/2005/8/layout/vProcess5"/>
    <dgm:cxn modelId="{8CD49F9B-7D1C-48A3-858E-E5F150FFCF37}" type="presOf" srcId="{6527BC9B-1109-4A29-8E42-21DF74206915}" destId="{A2D982A1-55B9-45BC-A424-EFCF58B5D7F1}" srcOrd="0" destOrd="0" presId="urn:microsoft.com/office/officeart/2005/8/layout/vProcess5"/>
    <dgm:cxn modelId="{CF70C65E-8DFB-4E77-863B-41A7B6A61787}" type="presOf" srcId="{4EF1B0A2-0159-44F4-9084-095F289EF042}" destId="{3FFDE834-8739-41E7-B05B-83E7E8190E7A}" srcOrd="1" destOrd="0" presId="urn:microsoft.com/office/officeart/2005/8/layout/vProcess5"/>
    <dgm:cxn modelId="{FC39861F-5A76-445F-AF95-B8208285A098}" srcId="{0DAFB8CA-BB2E-4B98-BA52-33AEA4935C00}" destId="{6527BC9B-1109-4A29-8E42-21DF74206915}" srcOrd="3" destOrd="0" parTransId="{6BED105F-546C-4900-B910-844FFFB4F068}" sibTransId="{D87BB9C6-E343-4481-B9BF-F5F94A2D3FDB}"/>
    <dgm:cxn modelId="{3550D2E7-1530-47A3-9EC7-EC215F820A7B}" type="presParOf" srcId="{DCC35CAC-0360-47C0-8116-AB5C4CF89D14}" destId="{A191C89E-5842-487C-8D0C-CD9C96AD723C}" srcOrd="0" destOrd="0" presId="urn:microsoft.com/office/officeart/2005/8/layout/vProcess5"/>
    <dgm:cxn modelId="{F0EA562D-6E51-42AD-BF3E-6C999AD7AB04}" type="presParOf" srcId="{DCC35CAC-0360-47C0-8116-AB5C4CF89D14}" destId="{DD4A60F1-680F-44F6-A4E2-C4E052F15A07}" srcOrd="1" destOrd="0" presId="urn:microsoft.com/office/officeart/2005/8/layout/vProcess5"/>
    <dgm:cxn modelId="{457B9C9D-66F5-4194-BD23-D89AC3D49743}" type="presParOf" srcId="{DCC35CAC-0360-47C0-8116-AB5C4CF89D14}" destId="{74B1DB0A-A405-48A4-94C2-CFF4EC53F12D}" srcOrd="2" destOrd="0" presId="urn:microsoft.com/office/officeart/2005/8/layout/vProcess5"/>
    <dgm:cxn modelId="{4024241B-871D-40EB-ADB2-1372F62FFEB9}" type="presParOf" srcId="{DCC35CAC-0360-47C0-8116-AB5C4CF89D14}" destId="{9BF636E0-92E6-4E85-BFA4-ACBF30155709}" srcOrd="3" destOrd="0" presId="urn:microsoft.com/office/officeart/2005/8/layout/vProcess5"/>
    <dgm:cxn modelId="{0D773809-0BFC-4FFD-9688-876CF9743AFA}" type="presParOf" srcId="{DCC35CAC-0360-47C0-8116-AB5C4CF89D14}" destId="{A2D982A1-55B9-45BC-A424-EFCF58B5D7F1}" srcOrd="4" destOrd="0" presId="urn:microsoft.com/office/officeart/2005/8/layout/vProcess5"/>
    <dgm:cxn modelId="{AA09B5E1-90B4-4770-9EA5-C01E9D1EBE3A}" type="presParOf" srcId="{DCC35CAC-0360-47C0-8116-AB5C4CF89D14}" destId="{7D25F9D0-0458-420B-BEEC-65FB5E33E5F1}" srcOrd="5" destOrd="0" presId="urn:microsoft.com/office/officeart/2005/8/layout/vProcess5"/>
    <dgm:cxn modelId="{961097C1-8A07-401B-ADFF-9727418FFAA8}" type="presParOf" srcId="{DCC35CAC-0360-47C0-8116-AB5C4CF89D14}" destId="{B539B76B-8ECD-4776-9436-73B8D02238E4}" srcOrd="6" destOrd="0" presId="urn:microsoft.com/office/officeart/2005/8/layout/vProcess5"/>
    <dgm:cxn modelId="{905E6C3D-965D-4FCF-B7DE-5E4FB1BB943F}" type="presParOf" srcId="{DCC35CAC-0360-47C0-8116-AB5C4CF89D14}" destId="{FCBC570A-51E9-4B95-AAE4-D6D8CAA0F3D6}" srcOrd="7" destOrd="0" presId="urn:microsoft.com/office/officeart/2005/8/layout/vProcess5"/>
    <dgm:cxn modelId="{4A4D0C31-E1B9-473A-A9B5-EC61FD1AC4EB}" type="presParOf" srcId="{DCC35CAC-0360-47C0-8116-AB5C4CF89D14}" destId="{B3582675-1BC1-48C3-9FCE-E273884922EF}" srcOrd="8" destOrd="0" presId="urn:microsoft.com/office/officeart/2005/8/layout/vProcess5"/>
    <dgm:cxn modelId="{E16E4D96-B8C9-4F94-B21F-2DD675FEA019}" type="presParOf" srcId="{DCC35CAC-0360-47C0-8116-AB5C4CF89D14}" destId="{CD9753CD-CF92-47CB-A335-5818A5162DF5}" srcOrd="9" destOrd="0" presId="urn:microsoft.com/office/officeart/2005/8/layout/vProcess5"/>
    <dgm:cxn modelId="{1B9F8308-89A8-4F94-B63A-4E1DA7E2C5FB}" type="presParOf" srcId="{DCC35CAC-0360-47C0-8116-AB5C4CF89D14}" destId="{8C2DB6ED-A3D1-45F5-AA80-E4EF3951EF8E}" srcOrd="10" destOrd="0" presId="urn:microsoft.com/office/officeart/2005/8/layout/vProcess5"/>
    <dgm:cxn modelId="{6135AA29-C4A7-4EAB-B97A-7812E3F18FD4}" type="presParOf" srcId="{DCC35CAC-0360-47C0-8116-AB5C4CF89D14}" destId="{83FF45A9-DEFA-4590-BE3D-B58AC357E573}" srcOrd="11" destOrd="0" presId="urn:microsoft.com/office/officeart/2005/8/layout/vProcess5"/>
    <dgm:cxn modelId="{C14FACBB-8210-410C-BB9E-D2AB3C1C4FDE}" type="presParOf" srcId="{DCC35CAC-0360-47C0-8116-AB5C4CF89D14}" destId="{3FFDE834-8739-41E7-B05B-83E7E8190E7A}" srcOrd="12" destOrd="0" presId="urn:microsoft.com/office/officeart/2005/8/layout/vProcess5"/>
    <dgm:cxn modelId="{9A006476-A17A-4356-B141-45E0D1666DF6}" type="presParOf" srcId="{DCC35CAC-0360-47C0-8116-AB5C4CF89D14}" destId="{1A0A171C-780F-4EA0-8513-C6976007EFDF}" srcOrd="13" destOrd="0" presId="urn:microsoft.com/office/officeart/2005/8/layout/vProcess5"/>
    <dgm:cxn modelId="{B8A02145-1D39-446E-95F0-DD5B1F95516E}" type="presParOf" srcId="{DCC35CAC-0360-47C0-8116-AB5C4CF89D14}" destId="{7CDF9B1B-416D-41A6-8183-79FFDCB5A0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FB8CA-BB2E-4B98-BA52-33AEA4935C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9C1C0-47A6-428B-912D-61D65A3B9DAA}">
      <dgm:prSet phldrT="[Текст]"/>
      <dgm:spPr/>
      <dgm:t>
        <a:bodyPr/>
        <a:lstStyle/>
        <a:p>
          <a:r>
            <a:rPr lang="kk-KZ" dirty="0" smtClean="0"/>
            <a:t>Англия</a:t>
          </a:r>
          <a:endParaRPr lang="ru-RU" dirty="0"/>
        </a:p>
      </dgm:t>
    </dgm:pt>
    <dgm:pt modelId="{108AB619-B0F8-4DDF-98FD-263C39D0F539}" type="parTrans" cxnId="{FD1FF418-2CF2-49DC-A57C-DDE6BA290076}">
      <dgm:prSet/>
      <dgm:spPr/>
      <dgm:t>
        <a:bodyPr/>
        <a:lstStyle/>
        <a:p>
          <a:endParaRPr lang="ru-RU"/>
        </a:p>
      </dgm:t>
    </dgm:pt>
    <dgm:pt modelId="{7C1A11AC-099D-4137-AE90-CD50164EE982}" type="sibTrans" cxnId="{FD1FF418-2CF2-49DC-A57C-DDE6BA290076}">
      <dgm:prSet/>
      <dgm:spPr/>
      <dgm:t>
        <a:bodyPr/>
        <a:lstStyle/>
        <a:p>
          <a:endParaRPr lang="ru-RU"/>
        </a:p>
      </dgm:t>
    </dgm:pt>
    <dgm:pt modelId="{20638CAF-FC70-4551-97F6-3C446E138890}">
      <dgm:prSet phldrT="[Текст]"/>
      <dgm:spPr/>
      <dgm:t>
        <a:bodyPr/>
        <a:lstStyle/>
        <a:p>
          <a:r>
            <a:rPr lang="kk-KZ" dirty="0" smtClean="0"/>
            <a:t>Шотландия </a:t>
          </a:r>
          <a:endParaRPr lang="ru-RU" dirty="0"/>
        </a:p>
      </dgm:t>
    </dgm:pt>
    <dgm:pt modelId="{DFD6AA1B-6581-4223-9141-CD635D8F0EA0}" type="parTrans" cxnId="{11FF0A0F-F369-40CF-B588-63EDB5E9C51A}">
      <dgm:prSet/>
      <dgm:spPr/>
      <dgm:t>
        <a:bodyPr/>
        <a:lstStyle/>
        <a:p>
          <a:endParaRPr lang="ru-RU"/>
        </a:p>
      </dgm:t>
    </dgm:pt>
    <dgm:pt modelId="{330DBA92-7358-47E5-9037-2F73062A431C}" type="sibTrans" cxnId="{11FF0A0F-F369-40CF-B588-63EDB5E9C51A}">
      <dgm:prSet/>
      <dgm:spPr/>
      <dgm:t>
        <a:bodyPr/>
        <a:lstStyle/>
        <a:p>
          <a:endParaRPr lang="ru-RU"/>
        </a:p>
      </dgm:t>
    </dgm:pt>
    <dgm:pt modelId="{4EF1B0A2-0159-44F4-9084-095F289EF042}">
      <dgm:prSet phldrT="[Текст]"/>
      <dgm:spPr/>
      <dgm:t>
        <a:bodyPr/>
        <a:lstStyle/>
        <a:p>
          <a:r>
            <a:rPr lang="kk-KZ" dirty="0" smtClean="0"/>
            <a:t>Уэльс </a:t>
          </a:r>
          <a:endParaRPr lang="ru-RU" dirty="0"/>
        </a:p>
      </dgm:t>
    </dgm:pt>
    <dgm:pt modelId="{A83AE6C5-E9EB-4BC5-B904-E11940569367}" type="parTrans" cxnId="{47D0720C-EC5C-42F8-98D2-FECFB328F276}">
      <dgm:prSet/>
      <dgm:spPr/>
      <dgm:t>
        <a:bodyPr/>
        <a:lstStyle/>
        <a:p>
          <a:endParaRPr lang="ru-RU"/>
        </a:p>
      </dgm:t>
    </dgm:pt>
    <dgm:pt modelId="{34539945-4291-402E-B619-CC1BACC3CF64}" type="sibTrans" cxnId="{47D0720C-EC5C-42F8-98D2-FECFB328F276}">
      <dgm:prSet/>
      <dgm:spPr/>
      <dgm:t>
        <a:bodyPr/>
        <a:lstStyle/>
        <a:p>
          <a:endParaRPr lang="ru-RU"/>
        </a:p>
      </dgm:t>
    </dgm:pt>
    <dgm:pt modelId="{6527BC9B-1109-4A29-8E42-21DF74206915}">
      <dgm:prSet phldrT="[Текст]"/>
      <dgm:spPr/>
      <dgm:t>
        <a:bodyPr/>
        <a:lstStyle/>
        <a:p>
          <a:r>
            <a:rPr lang="kk-KZ" dirty="0" smtClean="0"/>
            <a:t>Солтүстік Ирландия</a:t>
          </a:r>
          <a:endParaRPr lang="ru-RU" dirty="0"/>
        </a:p>
      </dgm:t>
    </dgm:pt>
    <dgm:pt modelId="{6BED105F-546C-4900-B910-844FFFB4F068}" type="parTrans" cxnId="{FC39861F-5A76-445F-AF95-B8208285A098}">
      <dgm:prSet/>
      <dgm:spPr/>
      <dgm:t>
        <a:bodyPr/>
        <a:lstStyle/>
        <a:p>
          <a:endParaRPr lang="ru-RU"/>
        </a:p>
      </dgm:t>
    </dgm:pt>
    <dgm:pt modelId="{D87BB9C6-E343-4481-B9BF-F5F94A2D3FDB}" type="sibTrans" cxnId="{FC39861F-5A76-445F-AF95-B8208285A098}">
      <dgm:prSet/>
      <dgm:spPr/>
      <dgm:t>
        <a:bodyPr/>
        <a:lstStyle/>
        <a:p>
          <a:endParaRPr lang="ru-RU"/>
        </a:p>
      </dgm:t>
    </dgm:pt>
    <dgm:pt modelId="{DCC35CAC-0360-47C0-8116-AB5C4CF89D14}" type="pres">
      <dgm:prSet presAssocID="{0DAFB8CA-BB2E-4B98-BA52-33AEA4935C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C89E-5842-487C-8D0C-CD9C96AD723C}" type="pres">
      <dgm:prSet presAssocID="{0DAFB8CA-BB2E-4B98-BA52-33AEA4935C00}" presName="dummyMaxCanvas" presStyleCnt="0">
        <dgm:presLayoutVars/>
      </dgm:prSet>
      <dgm:spPr/>
    </dgm:pt>
    <dgm:pt modelId="{EE9B57F6-AB0B-400C-BE83-AE047783D328}" type="pres">
      <dgm:prSet presAssocID="{0DAFB8CA-BB2E-4B98-BA52-33AEA4935C0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65BFF-772B-4F24-A794-0B4E1C91D734}" type="pres">
      <dgm:prSet presAssocID="{0DAFB8CA-BB2E-4B98-BA52-33AEA4935C0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CD3B7-891A-4E34-BEEB-89EBFB4441BE}" type="pres">
      <dgm:prSet presAssocID="{0DAFB8CA-BB2E-4B98-BA52-33AEA4935C0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228CB-4D34-42D2-88D3-D2D497B3ABCD}" type="pres">
      <dgm:prSet presAssocID="{0DAFB8CA-BB2E-4B98-BA52-33AEA4935C0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1D35-9459-40D4-8C9F-478A28B4ABFD}" type="pres">
      <dgm:prSet presAssocID="{0DAFB8CA-BB2E-4B98-BA52-33AEA4935C0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8A285-A4A7-45BD-A6D6-50826DD82087}" type="pres">
      <dgm:prSet presAssocID="{0DAFB8CA-BB2E-4B98-BA52-33AEA4935C0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5F36F-8DF9-48C7-A55A-4DCFA7997FEA}" type="pres">
      <dgm:prSet presAssocID="{0DAFB8CA-BB2E-4B98-BA52-33AEA4935C0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F153D-53DF-4FB1-9326-0DF39459ED71}" type="pres">
      <dgm:prSet presAssocID="{0DAFB8CA-BB2E-4B98-BA52-33AEA4935C0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1FFDD-9AE0-4B7E-A306-EBE9AB9C60CB}" type="pres">
      <dgm:prSet presAssocID="{0DAFB8CA-BB2E-4B98-BA52-33AEA4935C0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7E442-0532-459A-AF4A-7745BCE50AF3}" type="pres">
      <dgm:prSet presAssocID="{0DAFB8CA-BB2E-4B98-BA52-33AEA4935C0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9E7EC-1858-445E-94E7-839ABCD775BB}" type="pres">
      <dgm:prSet presAssocID="{0DAFB8CA-BB2E-4B98-BA52-33AEA4935C0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FF418-2CF2-49DC-A57C-DDE6BA290076}" srcId="{0DAFB8CA-BB2E-4B98-BA52-33AEA4935C00}" destId="{FAC9C1C0-47A6-428B-912D-61D65A3B9DAA}" srcOrd="0" destOrd="0" parTransId="{108AB619-B0F8-4DDF-98FD-263C39D0F539}" sibTransId="{7C1A11AC-099D-4137-AE90-CD50164EE982}"/>
    <dgm:cxn modelId="{762F2E21-3AA2-4439-887E-4D03408E1674}" type="presOf" srcId="{FAC9C1C0-47A6-428B-912D-61D65A3B9DAA}" destId="{85AF153D-53DF-4FB1-9326-0DF39459ED71}" srcOrd="1" destOrd="0" presId="urn:microsoft.com/office/officeart/2005/8/layout/vProcess5"/>
    <dgm:cxn modelId="{47D0720C-EC5C-42F8-98D2-FECFB328F276}" srcId="{0DAFB8CA-BB2E-4B98-BA52-33AEA4935C00}" destId="{4EF1B0A2-0159-44F4-9084-095F289EF042}" srcOrd="2" destOrd="0" parTransId="{A83AE6C5-E9EB-4BC5-B904-E11940569367}" sibTransId="{34539945-4291-402E-B619-CC1BACC3CF64}"/>
    <dgm:cxn modelId="{0534970D-4DCB-41AD-A614-3FC952C68F07}" type="presOf" srcId="{FAC9C1C0-47A6-428B-912D-61D65A3B9DAA}" destId="{EE9B57F6-AB0B-400C-BE83-AE047783D328}" srcOrd="0" destOrd="0" presId="urn:microsoft.com/office/officeart/2005/8/layout/vProcess5"/>
    <dgm:cxn modelId="{4F638831-4290-4196-A560-8ADDDC16371D}" type="presOf" srcId="{330DBA92-7358-47E5-9037-2F73062A431C}" destId="{E408A285-A4A7-45BD-A6D6-50826DD82087}" srcOrd="0" destOrd="0" presId="urn:microsoft.com/office/officeart/2005/8/layout/vProcess5"/>
    <dgm:cxn modelId="{861D93E8-BC9B-4759-83B5-7B03E787F4FB}" type="presOf" srcId="{7C1A11AC-099D-4137-AE90-CD50164EE982}" destId="{C2921D35-9459-40D4-8C9F-478A28B4ABFD}" srcOrd="0" destOrd="0" presId="urn:microsoft.com/office/officeart/2005/8/layout/vProcess5"/>
    <dgm:cxn modelId="{11FF0A0F-F369-40CF-B588-63EDB5E9C51A}" srcId="{0DAFB8CA-BB2E-4B98-BA52-33AEA4935C00}" destId="{20638CAF-FC70-4551-97F6-3C446E138890}" srcOrd="1" destOrd="0" parTransId="{DFD6AA1B-6581-4223-9141-CD635D8F0EA0}" sibTransId="{330DBA92-7358-47E5-9037-2F73062A431C}"/>
    <dgm:cxn modelId="{16FB03BD-4055-41B0-AD42-F6BC262ED416}" type="presOf" srcId="{6527BC9B-1109-4A29-8E42-21DF74206915}" destId="{8FB9E7EC-1858-445E-94E7-839ABCD775BB}" srcOrd="1" destOrd="0" presId="urn:microsoft.com/office/officeart/2005/8/layout/vProcess5"/>
    <dgm:cxn modelId="{4B162837-5BFA-410C-BDBA-4334A6FA7FEE}" type="presOf" srcId="{4EF1B0A2-0159-44F4-9084-095F289EF042}" destId="{64B7E442-0532-459A-AF4A-7745BCE50AF3}" srcOrd="1" destOrd="0" presId="urn:microsoft.com/office/officeart/2005/8/layout/vProcess5"/>
    <dgm:cxn modelId="{988EDD53-669E-4BEE-A882-8C57DC93F80D}" type="presOf" srcId="{34539945-4291-402E-B619-CC1BACC3CF64}" destId="{9855F36F-8DF9-48C7-A55A-4DCFA7997FEA}" srcOrd="0" destOrd="0" presId="urn:microsoft.com/office/officeart/2005/8/layout/vProcess5"/>
    <dgm:cxn modelId="{6D8449D7-C2F5-4EB3-8C90-46B45544ACDD}" type="presOf" srcId="{20638CAF-FC70-4551-97F6-3C446E138890}" destId="{23865BFF-772B-4F24-A794-0B4E1C91D734}" srcOrd="0" destOrd="0" presId="urn:microsoft.com/office/officeart/2005/8/layout/vProcess5"/>
    <dgm:cxn modelId="{98A8344E-5B2C-4DFF-AC64-7D14B9A8EBD9}" type="presOf" srcId="{20638CAF-FC70-4551-97F6-3C446E138890}" destId="{0321FFDD-9AE0-4B7E-A306-EBE9AB9C60CB}" srcOrd="1" destOrd="0" presId="urn:microsoft.com/office/officeart/2005/8/layout/vProcess5"/>
    <dgm:cxn modelId="{B4551668-E097-4C93-AF3C-3C5A97A393CC}" type="presOf" srcId="{0DAFB8CA-BB2E-4B98-BA52-33AEA4935C00}" destId="{DCC35CAC-0360-47C0-8116-AB5C4CF89D14}" srcOrd="0" destOrd="0" presId="urn:microsoft.com/office/officeart/2005/8/layout/vProcess5"/>
    <dgm:cxn modelId="{B3F2C67B-1D99-4D90-BB95-6E8B6FD6C48C}" type="presOf" srcId="{6527BC9B-1109-4A29-8E42-21DF74206915}" destId="{DD8228CB-4D34-42D2-88D3-D2D497B3ABCD}" srcOrd="0" destOrd="0" presId="urn:microsoft.com/office/officeart/2005/8/layout/vProcess5"/>
    <dgm:cxn modelId="{CB3DCF70-E344-4648-89D3-A4C1078E6C26}" type="presOf" srcId="{4EF1B0A2-0159-44F4-9084-095F289EF042}" destId="{DC7CD3B7-891A-4E34-BEEB-89EBFB4441BE}" srcOrd="0" destOrd="0" presId="urn:microsoft.com/office/officeart/2005/8/layout/vProcess5"/>
    <dgm:cxn modelId="{FC39861F-5A76-445F-AF95-B8208285A098}" srcId="{0DAFB8CA-BB2E-4B98-BA52-33AEA4935C00}" destId="{6527BC9B-1109-4A29-8E42-21DF74206915}" srcOrd="3" destOrd="0" parTransId="{6BED105F-546C-4900-B910-844FFFB4F068}" sibTransId="{D87BB9C6-E343-4481-B9BF-F5F94A2D3FDB}"/>
    <dgm:cxn modelId="{BF044EAF-378C-45EA-A660-AA6FAE8F375D}" type="presParOf" srcId="{DCC35CAC-0360-47C0-8116-AB5C4CF89D14}" destId="{A191C89E-5842-487C-8D0C-CD9C96AD723C}" srcOrd="0" destOrd="0" presId="urn:microsoft.com/office/officeart/2005/8/layout/vProcess5"/>
    <dgm:cxn modelId="{C1919FBE-5A4D-452E-8D61-CF914A70C55C}" type="presParOf" srcId="{DCC35CAC-0360-47C0-8116-AB5C4CF89D14}" destId="{EE9B57F6-AB0B-400C-BE83-AE047783D328}" srcOrd="1" destOrd="0" presId="urn:microsoft.com/office/officeart/2005/8/layout/vProcess5"/>
    <dgm:cxn modelId="{8817BC04-FE0F-4C90-A607-6888C42E8CEE}" type="presParOf" srcId="{DCC35CAC-0360-47C0-8116-AB5C4CF89D14}" destId="{23865BFF-772B-4F24-A794-0B4E1C91D734}" srcOrd="2" destOrd="0" presId="urn:microsoft.com/office/officeart/2005/8/layout/vProcess5"/>
    <dgm:cxn modelId="{DB96ED6E-DAAD-4244-AF20-B5F52DF725D0}" type="presParOf" srcId="{DCC35CAC-0360-47C0-8116-AB5C4CF89D14}" destId="{DC7CD3B7-891A-4E34-BEEB-89EBFB4441BE}" srcOrd="3" destOrd="0" presId="urn:microsoft.com/office/officeart/2005/8/layout/vProcess5"/>
    <dgm:cxn modelId="{C8939ABF-823F-4F4D-AA53-03985BBAF409}" type="presParOf" srcId="{DCC35CAC-0360-47C0-8116-AB5C4CF89D14}" destId="{DD8228CB-4D34-42D2-88D3-D2D497B3ABCD}" srcOrd="4" destOrd="0" presId="urn:microsoft.com/office/officeart/2005/8/layout/vProcess5"/>
    <dgm:cxn modelId="{38E64552-8B4A-4ABC-BEE7-86815681CFCF}" type="presParOf" srcId="{DCC35CAC-0360-47C0-8116-AB5C4CF89D14}" destId="{C2921D35-9459-40D4-8C9F-478A28B4ABFD}" srcOrd="5" destOrd="0" presId="urn:microsoft.com/office/officeart/2005/8/layout/vProcess5"/>
    <dgm:cxn modelId="{69178FF4-AE74-4BF7-8982-F7430CD0522B}" type="presParOf" srcId="{DCC35CAC-0360-47C0-8116-AB5C4CF89D14}" destId="{E408A285-A4A7-45BD-A6D6-50826DD82087}" srcOrd="6" destOrd="0" presId="urn:microsoft.com/office/officeart/2005/8/layout/vProcess5"/>
    <dgm:cxn modelId="{3CF5C0C2-702D-40D5-AF35-392AE9A3E076}" type="presParOf" srcId="{DCC35CAC-0360-47C0-8116-AB5C4CF89D14}" destId="{9855F36F-8DF9-48C7-A55A-4DCFA7997FEA}" srcOrd="7" destOrd="0" presId="urn:microsoft.com/office/officeart/2005/8/layout/vProcess5"/>
    <dgm:cxn modelId="{0D70D30B-3CBB-4DD8-BF8E-2F1822A0BBCA}" type="presParOf" srcId="{DCC35CAC-0360-47C0-8116-AB5C4CF89D14}" destId="{85AF153D-53DF-4FB1-9326-0DF39459ED71}" srcOrd="8" destOrd="0" presId="urn:microsoft.com/office/officeart/2005/8/layout/vProcess5"/>
    <dgm:cxn modelId="{67563D9E-DE20-4361-96F4-365D82112913}" type="presParOf" srcId="{DCC35CAC-0360-47C0-8116-AB5C4CF89D14}" destId="{0321FFDD-9AE0-4B7E-A306-EBE9AB9C60CB}" srcOrd="9" destOrd="0" presId="urn:microsoft.com/office/officeart/2005/8/layout/vProcess5"/>
    <dgm:cxn modelId="{20706D62-ECF2-4475-95D5-18BEA1DD832A}" type="presParOf" srcId="{DCC35CAC-0360-47C0-8116-AB5C4CF89D14}" destId="{64B7E442-0532-459A-AF4A-7745BCE50AF3}" srcOrd="10" destOrd="0" presId="urn:microsoft.com/office/officeart/2005/8/layout/vProcess5"/>
    <dgm:cxn modelId="{3A377F89-86AE-42F9-BD35-CE07BEAB7F6D}" type="presParOf" srcId="{DCC35CAC-0360-47C0-8116-AB5C4CF89D14}" destId="{8FB9E7EC-1858-445E-94E7-839ABCD775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81EEA-1F47-4CCD-B55E-E91857E46E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34066-4DC2-4A2E-9BDC-7F4088B89BA3}">
      <dgm:prSet phldrT="[Текст]"/>
      <dgm:spPr/>
      <dgm:t>
        <a:bodyPr/>
        <a:lstStyle/>
        <a:p>
          <a:r>
            <a:rPr lang="kk-KZ" dirty="0" smtClean="0"/>
            <a:t>Қарағанды</a:t>
          </a:r>
          <a:endParaRPr lang="ru-RU" dirty="0"/>
        </a:p>
      </dgm:t>
    </dgm:pt>
    <dgm:pt modelId="{D61B2951-FFB5-4981-86DF-15A3BFF294B1}" type="parTrans" cxnId="{0CB9B0E7-89BC-42DF-A242-808BD05C7D75}">
      <dgm:prSet/>
      <dgm:spPr/>
      <dgm:t>
        <a:bodyPr/>
        <a:lstStyle/>
        <a:p>
          <a:endParaRPr lang="ru-RU"/>
        </a:p>
      </dgm:t>
    </dgm:pt>
    <dgm:pt modelId="{E9E610FD-CA46-455E-B94C-A5080FEF618E}" type="sibTrans" cxnId="{0CB9B0E7-89BC-42DF-A242-808BD05C7D75}">
      <dgm:prSet/>
      <dgm:spPr/>
      <dgm:t>
        <a:bodyPr/>
        <a:lstStyle/>
        <a:p>
          <a:endParaRPr lang="ru-RU"/>
        </a:p>
      </dgm:t>
    </dgm:pt>
    <dgm:pt modelId="{8CCC607E-04F7-4D7C-BE7A-758418997C5B}">
      <dgm:prSet phldrT="[Текст]"/>
      <dgm:spPr/>
      <dgm:t>
        <a:bodyPr/>
        <a:lstStyle/>
        <a:p>
          <a:r>
            <a:rPr lang="kk-KZ" dirty="0" smtClean="0"/>
            <a:t>Екібастұз </a:t>
          </a:r>
          <a:endParaRPr lang="ru-RU" dirty="0"/>
        </a:p>
      </dgm:t>
    </dgm:pt>
    <dgm:pt modelId="{684EEDA6-7442-418C-AB40-17934F6BCCEF}" type="parTrans" cxnId="{019B3080-8AFB-4F7A-8751-508160E82B4F}">
      <dgm:prSet/>
      <dgm:spPr/>
      <dgm:t>
        <a:bodyPr/>
        <a:lstStyle/>
        <a:p>
          <a:endParaRPr lang="ru-RU"/>
        </a:p>
      </dgm:t>
    </dgm:pt>
    <dgm:pt modelId="{1A65D7A7-4476-430F-A0A5-CC4A8757E639}" type="sibTrans" cxnId="{019B3080-8AFB-4F7A-8751-508160E82B4F}">
      <dgm:prSet/>
      <dgm:spPr/>
      <dgm:t>
        <a:bodyPr/>
        <a:lstStyle/>
        <a:p>
          <a:endParaRPr lang="ru-RU"/>
        </a:p>
      </dgm:t>
    </dgm:pt>
    <dgm:pt modelId="{033EA09D-0D7C-4089-BECD-BFFBDF1CA560}">
      <dgm:prSet phldrT="[Текст]"/>
      <dgm:spPr/>
      <dgm:t>
        <a:bodyPr/>
        <a:lstStyle/>
        <a:p>
          <a:r>
            <a:rPr lang="kk-KZ" dirty="0" smtClean="0"/>
            <a:t>Обаған </a:t>
          </a:r>
          <a:endParaRPr lang="ru-RU" dirty="0"/>
        </a:p>
      </dgm:t>
    </dgm:pt>
    <dgm:pt modelId="{AAD74F68-EB2A-4BAF-8AA8-A55ACB2472AA}" type="parTrans" cxnId="{620CFB0F-BEE9-402A-862B-EFFB5B208C07}">
      <dgm:prSet/>
      <dgm:spPr/>
      <dgm:t>
        <a:bodyPr/>
        <a:lstStyle/>
        <a:p>
          <a:endParaRPr lang="ru-RU"/>
        </a:p>
      </dgm:t>
    </dgm:pt>
    <dgm:pt modelId="{158BAE4A-D601-41A1-8EFE-B111E79C6D9B}" type="sibTrans" cxnId="{620CFB0F-BEE9-402A-862B-EFFB5B208C07}">
      <dgm:prSet/>
      <dgm:spPr/>
      <dgm:t>
        <a:bodyPr/>
        <a:lstStyle/>
        <a:p>
          <a:endParaRPr lang="ru-RU"/>
        </a:p>
      </dgm:t>
    </dgm:pt>
    <dgm:pt modelId="{AD393FB8-7916-44AF-894F-8AA0C5CE7B43}">
      <dgm:prSet/>
      <dgm:spPr/>
      <dgm:t>
        <a:bodyPr/>
        <a:lstStyle/>
        <a:p>
          <a:endParaRPr lang="ru-RU" dirty="0"/>
        </a:p>
      </dgm:t>
    </dgm:pt>
    <dgm:pt modelId="{84B99180-6376-49F4-BFEC-2627E449FF69}" type="parTrans" cxnId="{FC50602A-5211-4ED2-9FE4-542289AE2B71}">
      <dgm:prSet/>
      <dgm:spPr/>
      <dgm:t>
        <a:bodyPr/>
        <a:lstStyle/>
        <a:p>
          <a:endParaRPr lang="ru-RU"/>
        </a:p>
      </dgm:t>
    </dgm:pt>
    <dgm:pt modelId="{3498E345-BF8D-491D-B4D0-74C0BC411D7C}" type="sibTrans" cxnId="{FC50602A-5211-4ED2-9FE4-542289AE2B71}">
      <dgm:prSet/>
      <dgm:spPr/>
      <dgm:t>
        <a:bodyPr/>
        <a:lstStyle/>
        <a:p>
          <a:endParaRPr lang="ru-RU"/>
        </a:p>
      </dgm:t>
    </dgm:pt>
    <dgm:pt modelId="{2C713D5E-FF97-4067-A7E8-709D8054E564}" type="pres">
      <dgm:prSet presAssocID="{0EA81EEA-1F47-4CCD-B55E-E91857E46E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0EDE6-C1FC-43B5-9D45-2B54ED61C411}" type="pres">
      <dgm:prSet presAssocID="{21C34066-4DC2-4A2E-9BDC-7F4088B89BA3}" presName="parentLin" presStyleCnt="0"/>
      <dgm:spPr/>
    </dgm:pt>
    <dgm:pt modelId="{6521769A-FAF6-4264-9B00-2913046262A4}" type="pres">
      <dgm:prSet presAssocID="{21C34066-4DC2-4A2E-9BDC-7F4088B89B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664282-BDF3-494D-81D4-B352BFCD7213}" type="pres">
      <dgm:prSet presAssocID="{21C34066-4DC2-4A2E-9BDC-7F4088B89BA3}" presName="parentText" presStyleLbl="node1" presStyleIdx="0" presStyleCnt="3" custLinFactNeighborX="-55223" custLinFactNeighborY="-7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78443-58B0-43F5-A114-35F8D5054111}" type="pres">
      <dgm:prSet presAssocID="{21C34066-4DC2-4A2E-9BDC-7F4088B89BA3}" presName="negativeSpace" presStyleCnt="0"/>
      <dgm:spPr/>
    </dgm:pt>
    <dgm:pt modelId="{2CA47228-80A6-4FB7-AEED-105D2EDF07C4}" type="pres">
      <dgm:prSet presAssocID="{21C34066-4DC2-4A2E-9BDC-7F4088B89BA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DB15E-5246-4F75-9CA3-43D0174A025E}" type="pres">
      <dgm:prSet presAssocID="{E9E610FD-CA46-455E-B94C-A5080FEF618E}" presName="spaceBetweenRectangles" presStyleCnt="0"/>
      <dgm:spPr/>
    </dgm:pt>
    <dgm:pt modelId="{74C6F750-CA18-487E-A637-8DC1B322447B}" type="pres">
      <dgm:prSet presAssocID="{8CCC607E-04F7-4D7C-BE7A-758418997C5B}" presName="parentLin" presStyleCnt="0"/>
      <dgm:spPr/>
    </dgm:pt>
    <dgm:pt modelId="{E769A494-58DB-4D93-AAD4-FCF9A6667FA0}" type="pres">
      <dgm:prSet presAssocID="{8CCC607E-04F7-4D7C-BE7A-758418997C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20446F-24BE-4BF5-8286-89C4E76A9787}" type="pres">
      <dgm:prSet presAssocID="{8CCC607E-04F7-4D7C-BE7A-758418997C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4FA8B-5DA3-48CB-9154-3B5B7278EDEC}" type="pres">
      <dgm:prSet presAssocID="{8CCC607E-04F7-4D7C-BE7A-758418997C5B}" presName="negativeSpace" presStyleCnt="0"/>
      <dgm:spPr/>
    </dgm:pt>
    <dgm:pt modelId="{6B263967-EE4A-41AC-82F5-1A0048D691DB}" type="pres">
      <dgm:prSet presAssocID="{8CCC607E-04F7-4D7C-BE7A-758418997C5B}" presName="childText" presStyleLbl="conFgAcc1" presStyleIdx="1" presStyleCnt="3" custLinFactNeighborY="-2387">
        <dgm:presLayoutVars>
          <dgm:bulletEnabled val="1"/>
        </dgm:presLayoutVars>
      </dgm:prSet>
      <dgm:spPr/>
    </dgm:pt>
    <dgm:pt modelId="{012F7C55-B077-41B6-92AA-C17EE5342E67}" type="pres">
      <dgm:prSet presAssocID="{1A65D7A7-4476-430F-A0A5-CC4A8757E639}" presName="spaceBetweenRectangles" presStyleCnt="0"/>
      <dgm:spPr/>
    </dgm:pt>
    <dgm:pt modelId="{06AE2D19-BFBC-47A5-98CB-A94E31E2B2D7}" type="pres">
      <dgm:prSet presAssocID="{033EA09D-0D7C-4089-BECD-BFFBDF1CA560}" presName="parentLin" presStyleCnt="0"/>
      <dgm:spPr/>
    </dgm:pt>
    <dgm:pt modelId="{848A50BB-983C-4919-BDB8-CC838C1E8353}" type="pres">
      <dgm:prSet presAssocID="{033EA09D-0D7C-4089-BECD-BFFBDF1CA5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AC3C57-EC54-4CD2-A25D-B7B70FAD392F}" type="pres">
      <dgm:prSet presAssocID="{033EA09D-0D7C-4089-BECD-BFFBDF1CA5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B8261-D798-43C9-A54A-EA2997196A48}" type="pres">
      <dgm:prSet presAssocID="{033EA09D-0D7C-4089-BECD-BFFBDF1CA560}" presName="negativeSpace" presStyleCnt="0"/>
      <dgm:spPr/>
    </dgm:pt>
    <dgm:pt modelId="{BE8FFDEC-F5D9-49AB-BEB7-9D858D5249E6}" type="pres">
      <dgm:prSet presAssocID="{033EA09D-0D7C-4089-BECD-BFFBDF1CA5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4887EF-C4E2-41C5-BD9B-28EA2EB93ADF}" type="presOf" srcId="{21C34066-4DC2-4A2E-9BDC-7F4088B89BA3}" destId="{6521769A-FAF6-4264-9B00-2913046262A4}" srcOrd="0" destOrd="0" presId="urn:microsoft.com/office/officeart/2005/8/layout/list1"/>
    <dgm:cxn modelId="{FC50602A-5211-4ED2-9FE4-542289AE2B71}" srcId="{21C34066-4DC2-4A2E-9BDC-7F4088B89BA3}" destId="{AD393FB8-7916-44AF-894F-8AA0C5CE7B43}" srcOrd="0" destOrd="0" parTransId="{84B99180-6376-49F4-BFEC-2627E449FF69}" sibTransId="{3498E345-BF8D-491D-B4D0-74C0BC411D7C}"/>
    <dgm:cxn modelId="{B67C63D7-DFC4-4324-9B0B-CC6DC0132DB9}" type="presOf" srcId="{033EA09D-0D7C-4089-BECD-BFFBDF1CA560}" destId="{848A50BB-983C-4919-BDB8-CC838C1E8353}" srcOrd="0" destOrd="0" presId="urn:microsoft.com/office/officeart/2005/8/layout/list1"/>
    <dgm:cxn modelId="{0CB9B0E7-89BC-42DF-A242-808BD05C7D75}" srcId="{0EA81EEA-1F47-4CCD-B55E-E91857E46E07}" destId="{21C34066-4DC2-4A2E-9BDC-7F4088B89BA3}" srcOrd="0" destOrd="0" parTransId="{D61B2951-FFB5-4981-86DF-15A3BFF294B1}" sibTransId="{E9E610FD-CA46-455E-B94C-A5080FEF618E}"/>
    <dgm:cxn modelId="{04B8858B-0B81-492C-AC02-863B2C5A8495}" type="presOf" srcId="{8CCC607E-04F7-4D7C-BE7A-758418997C5B}" destId="{8E20446F-24BE-4BF5-8286-89C4E76A9787}" srcOrd="1" destOrd="0" presId="urn:microsoft.com/office/officeart/2005/8/layout/list1"/>
    <dgm:cxn modelId="{257D9317-E394-49D8-9AA5-BA296E3223AE}" type="presOf" srcId="{033EA09D-0D7C-4089-BECD-BFFBDF1CA560}" destId="{81AC3C57-EC54-4CD2-A25D-B7B70FAD392F}" srcOrd="1" destOrd="0" presId="urn:microsoft.com/office/officeart/2005/8/layout/list1"/>
    <dgm:cxn modelId="{6105845E-3A49-4251-BA23-13DA0DD4162C}" type="presOf" srcId="{AD393FB8-7916-44AF-894F-8AA0C5CE7B43}" destId="{2CA47228-80A6-4FB7-AEED-105D2EDF07C4}" srcOrd="0" destOrd="0" presId="urn:microsoft.com/office/officeart/2005/8/layout/list1"/>
    <dgm:cxn modelId="{D5B20248-413C-43E0-8639-007C6C88B641}" type="presOf" srcId="{8CCC607E-04F7-4D7C-BE7A-758418997C5B}" destId="{E769A494-58DB-4D93-AAD4-FCF9A6667FA0}" srcOrd="0" destOrd="0" presId="urn:microsoft.com/office/officeart/2005/8/layout/list1"/>
    <dgm:cxn modelId="{620CFB0F-BEE9-402A-862B-EFFB5B208C07}" srcId="{0EA81EEA-1F47-4CCD-B55E-E91857E46E07}" destId="{033EA09D-0D7C-4089-BECD-BFFBDF1CA560}" srcOrd="2" destOrd="0" parTransId="{AAD74F68-EB2A-4BAF-8AA8-A55ACB2472AA}" sibTransId="{158BAE4A-D601-41A1-8EFE-B111E79C6D9B}"/>
    <dgm:cxn modelId="{C24C2916-0AF1-4EAE-83BA-09B48850E30A}" type="presOf" srcId="{0EA81EEA-1F47-4CCD-B55E-E91857E46E07}" destId="{2C713D5E-FF97-4067-A7E8-709D8054E564}" srcOrd="0" destOrd="0" presId="urn:microsoft.com/office/officeart/2005/8/layout/list1"/>
    <dgm:cxn modelId="{667C1E94-9338-4145-8961-3EB0B07B1E82}" type="presOf" srcId="{21C34066-4DC2-4A2E-9BDC-7F4088B89BA3}" destId="{43664282-BDF3-494D-81D4-B352BFCD7213}" srcOrd="1" destOrd="0" presId="urn:microsoft.com/office/officeart/2005/8/layout/list1"/>
    <dgm:cxn modelId="{019B3080-8AFB-4F7A-8751-508160E82B4F}" srcId="{0EA81EEA-1F47-4CCD-B55E-E91857E46E07}" destId="{8CCC607E-04F7-4D7C-BE7A-758418997C5B}" srcOrd="1" destOrd="0" parTransId="{684EEDA6-7442-418C-AB40-17934F6BCCEF}" sibTransId="{1A65D7A7-4476-430F-A0A5-CC4A8757E639}"/>
    <dgm:cxn modelId="{304E6ACC-FC69-4E4B-92C1-ED3D9AF07EF5}" type="presParOf" srcId="{2C713D5E-FF97-4067-A7E8-709D8054E564}" destId="{7AA0EDE6-C1FC-43B5-9D45-2B54ED61C411}" srcOrd="0" destOrd="0" presId="urn:microsoft.com/office/officeart/2005/8/layout/list1"/>
    <dgm:cxn modelId="{FE4C5CF8-93C2-4AAC-AF90-6EE44E006D75}" type="presParOf" srcId="{7AA0EDE6-C1FC-43B5-9D45-2B54ED61C411}" destId="{6521769A-FAF6-4264-9B00-2913046262A4}" srcOrd="0" destOrd="0" presId="urn:microsoft.com/office/officeart/2005/8/layout/list1"/>
    <dgm:cxn modelId="{71CD404A-B2A1-4563-80A0-5F590351AFBE}" type="presParOf" srcId="{7AA0EDE6-C1FC-43B5-9D45-2B54ED61C411}" destId="{43664282-BDF3-494D-81D4-B352BFCD7213}" srcOrd="1" destOrd="0" presId="urn:microsoft.com/office/officeart/2005/8/layout/list1"/>
    <dgm:cxn modelId="{DE51E791-D394-42AE-BCEE-4D1195841A17}" type="presParOf" srcId="{2C713D5E-FF97-4067-A7E8-709D8054E564}" destId="{F3378443-58B0-43F5-A114-35F8D5054111}" srcOrd="1" destOrd="0" presId="urn:microsoft.com/office/officeart/2005/8/layout/list1"/>
    <dgm:cxn modelId="{DF06A87E-78D9-4F88-852B-3C73CB20274C}" type="presParOf" srcId="{2C713D5E-FF97-4067-A7E8-709D8054E564}" destId="{2CA47228-80A6-4FB7-AEED-105D2EDF07C4}" srcOrd="2" destOrd="0" presId="urn:microsoft.com/office/officeart/2005/8/layout/list1"/>
    <dgm:cxn modelId="{482EAB3C-8809-4CCE-88B9-073517B03594}" type="presParOf" srcId="{2C713D5E-FF97-4067-A7E8-709D8054E564}" destId="{818DB15E-5246-4F75-9CA3-43D0174A025E}" srcOrd="3" destOrd="0" presId="urn:microsoft.com/office/officeart/2005/8/layout/list1"/>
    <dgm:cxn modelId="{67199412-2C21-47B0-BB64-16089645B22E}" type="presParOf" srcId="{2C713D5E-FF97-4067-A7E8-709D8054E564}" destId="{74C6F750-CA18-487E-A637-8DC1B322447B}" srcOrd="4" destOrd="0" presId="urn:microsoft.com/office/officeart/2005/8/layout/list1"/>
    <dgm:cxn modelId="{08C9F177-8F05-457A-9231-9C4AB388CD8A}" type="presParOf" srcId="{74C6F750-CA18-487E-A637-8DC1B322447B}" destId="{E769A494-58DB-4D93-AAD4-FCF9A6667FA0}" srcOrd="0" destOrd="0" presId="urn:microsoft.com/office/officeart/2005/8/layout/list1"/>
    <dgm:cxn modelId="{8322604E-EB92-4AB2-8C6F-B85F167DAE49}" type="presParOf" srcId="{74C6F750-CA18-487E-A637-8DC1B322447B}" destId="{8E20446F-24BE-4BF5-8286-89C4E76A9787}" srcOrd="1" destOrd="0" presId="urn:microsoft.com/office/officeart/2005/8/layout/list1"/>
    <dgm:cxn modelId="{9276C8F7-F7B0-4FB8-A417-E78DE0DDEFE6}" type="presParOf" srcId="{2C713D5E-FF97-4067-A7E8-709D8054E564}" destId="{45C4FA8B-5DA3-48CB-9154-3B5B7278EDEC}" srcOrd="5" destOrd="0" presId="urn:microsoft.com/office/officeart/2005/8/layout/list1"/>
    <dgm:cxn modelId="{682EF16C-BF2A-4CA3-A474-D22D80D58330}" type="presParOf" srcId="{2C713D5E-FF97-4067-A7E8-709D8054E564}" destId="{6B263967-EE4A-41AC-82F5-1A0048D691DB}" srcOrd="6" destOrd="0" presId="urn:microsoft.com/office/officeart/2005/8/layout/list1"/>
    <dgm:cxn modelId="{C13EA56A-623D-4882-A57F-139443C51D62}" type="presParOf" srcId="{2C713D5E-FF97-4067-A7E8-709D8054E564}" destId="{012F7C55-B077-41B6-92AA-C17EE5342E67}" srcOrd="7" destOrd="0" presId="urn:microsoft.com/office/officeart/2005/8/layout/list1"/>
    <dgm:cxn modelId="{8C3C33E1-12A3-4339-81CB-BA98F04C379C}" type="presParOf" srcId="{2C713D5E-FF97-4067-A7E8-709D8054E564}" destId="{06AE2D19-BFBC-47A5-98CB-A94E31E2B2D7}" srcOrd="8" destOrd="0" presId="urn:microsoft.com/office/officeart/2005/8/layout/list1"/>
    <dgm:cxn modelId="{C22F8751-F786-4827-B380-C0DCF451FD2B}" type="presParOf" srcId="{06AE2D19-BFBC-47A5-98CB-A94E31E2B2D7}" destId="{848A50BB-983C-4919-BDB8-CC838C1E8353}" srcOrd="0" destOrd="0" presId="urn:microsoft.com/office/officeart/2005/8/layout/list1"/>
    <dgm:cxn modelId="{B6DE14B9-3DFC-4057-BFD6-FA0050DB10A0}" type="presParOf" srcId="{06AE2D19-BFBC-47A5-98CB-A94E31E2B2D7}" destId="{81AC3C57-EC54-4CD2-A25D-B7B70FAD392F}" srcOrd="1" destOrd="0" presId="urn:microsoft.com/office/officeart/2005/8/layout/list1"/>
    <dgm:cxn modelId="{B657495F-38D7-4FBD-AC97-CA6DCD1C2D0D}" type="presParOf" srcId="{2C713D5E-FF97-4067-A7E8-709D8054E564}" destId="{F16B8261-D798-43C9-A54A-EA2997196A48}" srcOrd="9" destOrd="0" presId="urn:microsoft.com/office/officeart/2005/8/layout/list1"/>
    <dgm:cxn modelId="{44F25A3E-412C-49F1-AE29-BA55560AC474}" type="presParOf" srcId="{2C713D5E-FF97-4067-A7E8-709D8054E564}" destId="{BE8FFDEC-F5D9-49AB-BEB7-9D858D5249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81EEA-1F47-4CCD-B55E-E91857E46E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34066-4DC2-4A2E-9BDC-7F4088B89BA3}">
      <dgm:prSet phldrT="[Текст]"/>
      <dgm:spPr/>
      <dgm:t>
        <a:bodyPr/>
        <a:lstStyle/>
        <a:p>
          <a:r>
            <a:rPr lang="kk-KZ" dirty="0" smtClean="0"/>
            <a:t>Йоркшир</a:t>
          </a:r>
          <a:endParaRPr lang="ru-RU" dirty="0"/>
        </a:p>
      </dgm:t>
    </dgm:pt>
    <dgm:pt modelId="{D61B2951-FFB5-4981-86DF-15A3BFF294B1}" type="parTrans" cxnId="{0CB9B0E7-89BC-42DF-A242-808BD05C7D75}">
      <dgm:prSet/>
      <dgm:spPr/>
      <dgm:t>
        <a:bodyPr/>
        <a:lstStyle/>
        <a:p>
          <a:endParaRPr lang="ru-RU"/>
        </a:p>
      </dgm:t>
    </dgm:pt>
    <dgm:pt modelId="{E9E610FD-CA46-455E-B94C-A5080FEF618E}" type="sibTrans" cxnId="{0CB9B0E7-89BC-42DF-A242-808BD05C7D75}">
      <dgm:prSet/>
      <dgm:spPr/>
      <dgm:t>
        <a:bodyPr/>
        <a:lstStyle/>
        <a:p>
          <a:endParaRPr lang="ru-RU"/>
        </a:p>
      </dgm:t>
    </dgm:pt>
    <dgm:pt modelId="{8CCC607E-04F7-4D7C-BE7A-758418997C5B}">
      <dgm:prSet phldrT="[Текст]"/>
      <dgm:spPr/>
      <dgm:t>
        <a:bodyPr/>
        <a:lstStyle/>
        <a:p>
          <a:r>
            <a:rPr lang="kk-KZ" dirty="0" smtClean="0"/>
            <a:t>Солтүстік </a:t>
          </a:r>
          <a:endParaRPr lang="ru-RU" dirty="0"/>
        </a:p>
      </dgm:t>
    </dgm:pt>
    <dgm:pt modelId="{684EEDA6-7442-418C-AB40-17934F6BCCEF}" type="parTrans" cxnId="{019B3080-8AFB-4F7A-8751-508160E82B4F}">
      <dgm:prSet/>
      <dgm:spPr/>
      <dgm:t>
        <a:bodyPr/>
        <a:lstStyle/>
        <a:p>
          <a:endParaRPr lang="ru-RU"/>
        </a:p>
      </dgm:t>
    </dgm:pt>
    <dgm:pt modelId="{1A65D7A7-4476-430F-A0A5-CC4A8757E639}" type="sibTrans" cxnId="{019B3080-8AFB-4F7A-8751-508160E82B4F}">
      <dgm:prSet/>
      <dgm:spPr/>
      <dgm:t>
        <a:bodyPr/>
        <a:lstStyle/>
        <a:p>
          <a:endParaRPr lang="ru-RU"/>
        </a:p>
      </dgm:t>
    </dgm:pt>
    <dgm:pt modelId="{033EA09D-0D7C-4089-BECD-BFFBDF1CA560}">
      <dgm:prSet phldrT="[Текст]"/>
      <dgm:spPr/>
      <dgm:t>
        <a:bodyPr/>
        <a:lstStyle/>
        <a:p>
          <a:r>
            <a:rPr lang="kk-KZ" dirty="0" smtClean="0"/>
            <a:t>Оңтүстік Уэльс </a:t>
          </a:r>
          <a:endParaRPr lang="ru-RU" dirty="0"/>
        </a:p>
      </dgm:t>
    </dgm:pt>
    <dgm:pt modelId="{AAD74F68-EB2A-4BAF-8AA8-A55ACB2472AA}" type="parTrans" cxnId="{620CFB0F-BEE9-402A-862B-EFFB5B208C07}">
      <dgm:prSet/>
      <dgm:spPr/>
      <dgm:t>
        <a:bodyPr/>
        <a:lstStyle/>
        <a:p>
          <a:endParaRPr lang="ru-RU"/>
        </a:p>
      </dgm:t>
    </dgm:pt>
    <dgm:pt modelId="{158BAE4A-D601-41A1-8EFE-B111E79C6D9B}" type="sibTrans" cxnId="{620CFB0F-BEE9-402A-862B-EFFB5B208C07}">
      <dgm:prSet/>
      <dgm:spPr/>
      <dgm:t>
        <a:bodyPr/>
        <a:lstStyle/>
        <a:p>
          <a:endParaRPr lang="ru-RU"/>
        </a:p>
      </dgm:t>
    </dgm:pt>
    <dgm:pt modelId="{AD393FB8-7916-44AF-894F-8AA0C5CE7B43}">
      <dgm:prSet/>
      <dgm:spPr/>
      <dgm:t>
        <a:bodyPr/>
        <a:lstStyle/>
        <a:p>
          <a:endParaRPr lang="ru-RU" dirty="0"/>
        </a:p>
      </dgm:t>
    </dgm:pt>
    <dgm:pt modelId="{84B99180-6376-49F4-BFEC-2627E449FF69}" type="parTrans" cxnId="{FC50602A-5211-4ED2-9FE4-542289AE2B71}">
      <dgm:prSet/>
      <dgm:spPr/>
      <dgm:t>
        <a:bodyPr/>
        <a:lstStyle/>
        <a:p>
          <a:endParaRPr lang="ru-RU"/>
        </a:p>
      </dgm:t>
    </dgm:pt>
    <dgm:pt modelId="{3498E345-BF8D-491D-B4D0-74C0BC411D7C}" type="sibTrans" cxnId="{FC50602A-5211-4ED2-9FE4-542289AE2B71}">
      <dgm:prSet/>
      <dgm:spPr/>
      <dgm:t>
        <a:bodyPr/>
        <a:lstStyle/>
        <a:p>
          <a:endParaRPr lang="ru-RU"/>
        </a:p>
      </dgm:t>
    </dgm:pt>
    <dgm:pt modelId="{2C713D5E-FF97-4067-A7E8-709D8054E564}" type="pres">
      <dgm:prSet presAssocID="{0EA81EEA-1F47-4CCD-B55E-E91857E46E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0EDE6-C1FC-43B5-9D45-2B54ED61C411}" type="pres">
      <dgm:prSet presAssocID="{21C34066-4DC2-4A2E-9BDC-7F4088B89BA3}" presName="parentLin" presStyleCnt="0"/>
      <dgm:spPr/>
    </dgm:pt>
    <dgm:pt modelId="{6521769A-FAF6-4264-9B00-2913046262A4}" type="pres">
      <dgm:prSet presAssocID="{21C34066-4DC2-4A2E-9BDC-7F4088B89B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664282-BDF3-494D-81D4-B352BFCD7213}" type="pres">
      <dgm:prSet presAssocID="{21C34066-4DC2-4A2E-9BDC-7F4088B89BA3}" presName="parentText" presStyleLbl="node1" presStyleIdx="0" presStyleCnt="3" custLinFactX="14499" custLinFactNeighborX="100000" custLinFactNeighborY="-7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78443-58B0-43F5-A114-35F8D5054111}" type="pres">
      <dgm:prSet presAssocID="{21C34066-4DC2-4A2E-9BDC-7F4088B89BA3}" presName="negativeSpace" presStyleCnt="0"/>
      <dgm:spPr/>
    </dgm:pt>
    <dgm:pt modelId="{2CA47228-80A6-4FB7-AEED-105D2EDF07C4}" type="pres">
      <dgm:prSet presAssocID="{21C34066-4DC2-4A2E-9BDC-7F4088B89BA3}" presName="childText" presStyleLbl="conFgAcc1" presStyleIdx="0" presStyleCnt="3" custLinFactNeighborX="-20149" custLinFactNeighborY="8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DB15E-5246-4F75-9CA3-43D0174A025E}" type="pres">
      <dgm:prSet presAssocID="{E9E610FD-CA46-455E-B94C-A5080FEF618E}" presName="spaceBetweenRectangles" presStyleCnt="0"/>
      <dgm:spPr/>
    </dgm:pt>
    <dgm:pt modelId="{74C6F750-CA18-487E-A637-8DC1B322447B}" type="pres">
      <dgm:prSet presAssocID="{8CCC607E-04F7-4D7C-BE7A-758418997C5B}" presName="parentLin" presStyleCnt="0"/>
      <dgm:spPr/>
    </dgm:pt>
    <dgm:pt modelId="{E769A494-58DB-4D93-AAD4-FCF9A6667FA0}" type="pres">
      <dgm:prSet presAssocID="{8CCC607E-04F7-4D7C-BE7A-758418997C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20446F-24BE-4BF5-8286-89C4E76A9787}" type="pres">
      <dgm:prSet presAssocID="{8CCC607E-04F7-4D7C-BE7A-758418997C5B}" presName="parentText" presStyleLbl="node1" presStyleIdx="1" presStyleCnt="3" custLinFactX="14499" custLinFactNeighborX="100000" custLinFactNeighborY="-3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4FA8B-5DA3-48CB-9154-3B5B7278EDEC}" type="pres">
      <dgm:prSet presAssocID="{8CCC607E-04F7-4D7C-BE7A-758418997C5B}" presName="negativeSpace" presStyleCnt="0"/>
      <dgm:spPr/>
    </dgm:pt>
    <dgm:pt modelId="{6B263967-EE4A-41AC-82F5-1A0048D691DB}" type="pres">
      <dgm:prSet presAssocID="{8CCC607E-04F7-4D7C-BE7A-758418997C5B}" presName="childText" presStyleLbl="conFgAcc1" presStyleIdx="1" presStyleCnt="3" custLinFactNeighborY="-2387">
        <dgm:presLayoutVars>
          <dgm:bulletEnabled val="1"/>
        </dgm:presLayoutVars>
      </dgm:prSet>
      <dgm:spPr/>
    </dgm:pt>
    <dgm:pt modelId="{012F7C55-B077-41B6-92AA-C17EE5342E67}" type="pres">
      <dgm:prSet presAssocID="{1A65D7A7-4476-430F-A0A5-CC4A8757E639}" presName="spaceBetweenRectangles" presStyleCnt="0"/>
      <dgm:spPr/>
    </dgm:pt>
    <dgm:pt modelId="{06AE2D19-BFBC-47A5-98CB-A94E31E2B2D7}" type="pres">
      <dgm:prSet presAssocID="{033EA09D-0D7C-4089-BECD-BFFBDF1CA560}" presName="parentLin" presStyleCnt="0"/>
      <dgm:spPr/>
    </dgm:pt>
    <dgm:pt modelId="{848A50BB-983C-4919-BDB8-CC838C1E8353}" type="pres">
      <dgm:prSet presAssocID="{033EA09D-0D7C-4089-BECD-BFFBDF1CA5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AC3C57-EC54-4CD2-A25D-B7B70FAD392F}" type="pres">
      <dgm:prSet presAssocID="{033EA09D-0D7C-4089-BECD-BFFBDF1CA560}" presName="parentText" presStyleLbl="node1" presStyleIdx="2" presStyleCnt="3" custLinFactX="17697" custLinFactNeighborX="100000" custLinFactNeighborY="1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B8261-D798-43C9-A54A-EA2997196A48}" type="pres">
      <dgm:prSet presAssocID="{033EA09D-0D7C-4089-BECD-BFFBDF1CA560}" presName="negativeSpace" presStyleCnt="0"/>
      <dgm:spPr/>
    </dgm:pt>
    <dgm:pt modelId="{BE8FFDEC-F5D9-49AB-BEB7-9D858D5249E6}" type="pres">
      <dgm:prSet presAssocID="{033EA09D-0D7C-4089-BECD-BFFBDF1CA5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A0CD10-50BE-43A4-8B13-4A5D7B6CFE17}" type="presOf" srcId="{033EA09D-0D7C-4089-BECD-BFFBDF1CA560}" destId="{848A50BB-983C-4919-BDB8-CC838C1E8353}" srcOrd="0" destOrd="0" presId="urn:microsoft.com/office/officeart/2005/8/layout/list1"/>
    <dgm:cxn modelId="{FC50602A-5211-4ED2-9FE4-542289AE2B71}" srcId="{21C34066-4DC2-4A2E-9BDC-7F4088B89BA3}" destId="{AD393FB8-7916-44AF-894F-8AA0C5CE7B43}" srcOrd="0" destOrd="0" parTransId="{84B99180-6376-49F4-BFEC-2627E449FF69}" sibTransId="{3498E345-BF8D-491D-B4D0-74C0BC411D7C}"/>
    <dgm:cxn modelId="{0CB9B0E7-89BC-42DF-A242-808BD05C7D75}" srcId="{0EA81EEA-1F47-4CCD-B55E-E91857E46E07}" destId="{21C34066-4DC2-4A2E-9BDC-7F4088B89BA3}" srcOrd="0" destOrd="0" parTransId="{D61B2951-FFB5-4981-86DF-15A3BFF294B1}" sibTransId="{E9E610FD-CA46-455E-B94C-A5080FEF618E}"/>
    <dgm:cxn modelId="{153A0D38-C2C6-4875-976F-88B2A930D7DE}" type="presOf" srcId="{AD393FB8-7916-44AF-894F-8AA0C5CE7B43}" destId="{2CA47228-80A6-4FB7-AEED-105D2EDF07C4}" srcOrd="0" destOrd="0" presId="urn:microsoft.com/office/officeart/2005/8/layout/list1"/>
    <dgm:cxn modelId="{5863A9C2-824E-4F21-B4B4-CCBEA00FCE0B}" type="presOf" srcId="{033EA09D-0D7C-4089-BECD-BFFBDF1CA560}" destId="{81AC3C57-EC54-4CD2-A25D-B7B70FAD392F}" srcOrd="1" destOrd="0" presId="urn:microsoft.com/office/officeart/2005/8/layout/list1"/>
    <dgm:cxn modelId="{620CFB0F-BEE9-402A-862B-EFFB5B208C07}" srcId="{0EA81EEA-1F47-4CCD-B55E-E91857E46E07}" destId="{033EA09D-0D7C-4089-BECD-BFFBDF1CA560}" srcOrd="2" destOrd="0" parTransId="{AAD74F68-EB2A-4BAF-8AA8-A55ACB2472AA}" sibTransId="{158BAE4A-D601-41A1-8EFE-B111E79C6D9B}"/>
    <dgm:cxn modelId="{5C586C18-38C1-4ED2-B843-833D1E8DEBC5}" type="presOf" srcId="{21C34066-4DC2-4A2E-9BDC-7F4088B89BA3}" destId="{43664282-BDF3-494D-81D4-B352BFCD7213}" srcOrd="1" destOrd="0" presId="urn:microsoft.com/office/officeart/2005/8/layout/list1"/>
    <dgm:cxn modelId="{2E45FD18-A3BB-405D-B046-DA6A02632CAF}" type="presOf" srcId="{8CCC607E-04F7-4D7C-BE7A-758418997C5B}" destId="{8E20446F-24BE-4BF5-8286-89C4E76A9787}" srcOrd="1" destOrd="0" presId="urn:microsoft.com/office/officeart/2005/8/layout/list1"/>
    <dgm:cxn modelId="{D77F35E4-AB1C-4199-B26B-6003C8165E96}" type="presOf" srcId="{8CCC607E-04F7-4D7C-BE7A-758418997C5B}" destId="{E769A494-58DB-4D93-AAD4-FCF9A6667FA0}" srcOrd="0" destOrd="0" presId="urn:microsoft.com/office/officeart/2005/8/layout/list1"/>
    <dgm:cxn modelId="{E0041C64-5BD4-46DB-AF74-1BE2C1D1044E}" type="presOf" srcId="{0EA81EEA-1F47-4CCD-B55E-E91857E46E07}" destId="{2C713D5E-FF97-4067-A7E8-709D8054E564}" srcOrd="0" destOrd="0" presId="urn:microsoft.com/office/officeart/2005/8/layout/list1"/>
    <dgm:cxn modelId="{019B3080-8AFB-4F7A-8751-508160E82B4F}" srcId="{0EA81EEA-1F47-4CCD-B55E-E91857E46E07}" destId="{8CCC607E-04F7-4D7C-BE7A-758418997C5B}" srcOrd="1" destOrd="0" parTransId="{684EEDA6-7442-418C-AB40-17934F6BCCEF}" sibTransId="{1A65D7A7-4476-430F-A0A5-CC4A8757E639}"/>
    <dgm:cxn modelId="{27C76B49-F715-4294-81A0-F3A25B853F4E}" type="presOf" srcId="{21C34066-4DC2-4A2E-9BDC-7F4088B89BA3}" destId="{6521769A-FAF6-4264-9B00-2913046262A4}" srcOrd="0" destOrd="0" presId="urn:microsoft.com/office/officeart/2005/8/layout/list1"/>
    <dgm:cxn modelId="{3212C790-E0D8-452A-B257-2D7184A0B020}" type="presParOf" srcId="{2C713D5E-FF97-4067-A7E8-709D8054E564}" destId="{7AA0EDE6-C1FC-43B5-9D45-2B54ED61C411}" srcOrd="0" destOrd="0" presId="urn:microsoft.com/office/officeart/2005/8/layout/list1"/>
    <dgm:cxn modelId="{89E348A5-C14C-4992-8AEE-3411A0C6EC7C}" type="presParOf" srcId="{7AA0EDE6-C1FC-43B5-9D45-2B54ED61C411}" destId="{6521769A-FAF6-4264-9B00-2913046262A4}" srcOrd="0" destOrd="0" presId="urn:microsoft.com/office/officeart/2005/8/layout/list1"/>
    <dgm:cxn modelId="{EDCAD7B0-9EFB-4562-B88F-B64D4DEF0C2F}" type="presParOf" srcId="{7AA0EDE6-C1FC-43B5-9D45-2B54ED61C411}" destId="{43664282-BDF3-494D-81D4-B352BFCD7213}" srcOrd="1" destOrd="0" presId="urn:microsoft.com/office/officeart/2005/8/layout/list1"/>
    <dgm:cxn modelId="{091F2F6A-84CA-41ED-B9DE-D44809D9356F}" type="presParOf" srcId="{2C713D5E-FF97-4067-A7E8-709D8054E564}" destId="{F3378443-58B0-43F5-A114-35F8D5054111}" srcOrd="1" destOrd="0" presId="urn:microsoft.com/office/officeart/2005/8/layout/list1"/>
    <dgm:cxn modelId="{EF96DD91-07F7-4D31-A1E3-CF4B710E2184}" type="presParOf" srcId="{2C713D5E-FF97-4067-A7E8-709D8054E564}" destId="{2CA47228-80A6-4FB7-AEED-105D2EDF07C4}" srcOrd="2" destOrd="0" presId="urn:microsoft.com/office/officeart/2005/8/layout/list1"/>
    <dgm:cxn modelId="{5A7419A6-8E3A-4D10-901F-ACCF440B7E61}" type="presParOf" srcId="{2C713D5E-FF97-4067-A7E8-709D8054E564}" destId="{818DB15E-5246-4F75-9CA3-43D0174A025E}" srcOrd="3" destOrd="0" presId="urn:microsoft.com/office/officeart/2005/8/layout/list1"/>
    <dgm:cxn modelId="{79ACF808-73BE-4257-8907-0140B66AD769}" type="presParOf" srcId="{2C713D5E-FF97-4067-A7E8-709D8054E564}" destId="{74C6F750-CA18-487E-A637-8DC1B322447B}" srcOrd="4" destOrd="0" presId="urn:microsoft.com/office/officeart/2005/8/layout/list1"/>
    <dgm:cxn modelId="{3592FE6D-B8CE-45F2-8CB2-BBF996F82F3D}" type="presParOf" srcId="{74C6F750-CA18-487E-A637-8DC1B322447B}" destId="{E769A494-58DB-4D93-AAD4-FCF9A6667FA0}" srcOrd="0" destOrd="0" presId="urn:microsoft.com/office/officeart/2005/8/layout/list1"/>
    <dgm:cxn modelId="{7BBA3D62-40B6-4BED-BD7F-CAEEF3D854EE}" type="presParOf" srcId="{74C6F750-CA18-487E-A637-8DC1B322447B}" destId="{8E20446F-24BE-4BF5-8286-89C4E76A9787}" srcOrd="1" destOrd="0" presId="urn:microsoft.com/office/officeart/2005/8/layout/list1"/>
    <dgm:cxn modelId="{D2C74AC3-11EC-47EB-84B5-5D073EB4A6A8}" type="presParOf" srcId="{2C713D5E-FF97-4067-A7E8-709D8054E564}" destId="{45C4FA8B-5DA3-48CB-9154-3B5B7278EDEC}" srcOrd="5" destOrd="0" presId="urn:microsoft.com/office/officeart/2005/8/layout/list1"/>
    <dgm:cxn modelId="{3C380264-4890-4221-9B0E-0422596BF6E5}" type="presParOf" srcId="{2C713D5E-FF97-4067-A7E8-709D8054E564}" destId="{6B263967-EE4A-41AC-82F5-1A0048D691DB}" srcOrd="6" destOrd="0" presId="urn:microsoft.com/office/officeart/2005/8/layout/list1"/>
    <dgm:cxn modelId="{DD714C76-4201-4FF9-806F-A6BB7E14E598}" type="presParOf" srcId="{2C713D5E-FF97-4067-A7E8-709D8054E564}" destId="{012F7C55-B077-41B6-92AA-C17EE5342E67}" srcOrd="7" destOrd="0" presId="urn:microsoft.com/office/officeart/2005/8/layout/list1"/>
    <dgm:cxn modelId="{DA0D22A5-A264-4E89-AEFB-4022508EDB26}" type="presParOf" srcId="{2C713D5E-FF97-4067-A7E8-709D8054E564}" destId="{06AE2D19-BFBC-47A5-98CB-A94E31E2B2D7}" srcOrd="8" destOrd="0" presId="urn:microsoft.com/office/officeart/2005/8/layout/list1"/>
    <dgm:cxn modelId="{2253485C-A7D4-44DC-BCC1-C624CD1D308A}" type="presParOf" srcId="{06AE2D19-BFBC-47A5-98CB-A94E31E2B2D7}" destId="{848A50BB-983C-4919-BDB8-CC838C1E8353}" srcOrd="0" destOrd="0" presId="urn:microsoft.com/office/officeart/2005/8/layout/list1"/>
    <dgm:cxn modelId="{5A453227-7042-4406-AEFD-209CDA6352A3}" type="presParOf" srcId="{06AE2D19-BFBC-47A5-98CB-A94E31E2B2D7}" destId="{81AC3C57-EC54-4CD2-A25D-B7B70FAD392F}" srcOrd="1" destOrd="0" presId="urn:microsoft.com/office/officeart/2005/8/layout/list1"/>
    <dgm:cxn modelId="{0721B991-6D15-4197-9D2E-28514E31CE4F}" type="presParOf" srcId="{2C713D5E-FF97-4067-A7E8-709D8054E564}" destId="{F16B8261-D798-43C9-A54A-EA2997196A48}" srcOrd="9" destOrd="0" presId="urn:microsoft.com/office/officeart/2005/8/layout/list1"/>
    <dgm:cxn modelId="{21E0103D-EAA2-41C2-8BE2-FBB6B2456489}" type="presParOf" srcId="{2C713D5E-FF97-4067-A7E8-709D8054E564}" destId="{BE8FFDEC-F5D9-49AB-BEB7-9D858D5249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896AD7-FFE8-479D-AC7D-1671DC5C888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D208F0DF-8B0B-46AE-9FEB-F4E35DCA702F}">
      <dgm:prSet phldrT="[Текст]"/>
      <dgm:spPr/>
      <dgm:t>
        <a:bodyPr/>
        <a:lstStyle/>
        <a:p>
          <a:r>
            <a:rPr lang="kk-KZ" dirty="0" smtClean="0"/>
            <a:t>Көмір алабы</a:t>
          </a:r>
          <a:endParaRPr lang="ru-RU" dirty="0"/>
        </a:p>
      </dgm:t>
    </dgm:pt>
    <dgm:pt modelId="{8EF4DD23-513E-4D98-BA98-4440D023A85E}" type="parTrans" cxnId="{417D24A4-4CA8-43EC-8002-F35AAA64AC5D}">
      <dgm:prSet/>
      <dgm:spPr/>
      <dgm:t>
        <a:bodyPr/>
        <a:lstStyle/>
        <a:p>
          <a:endParaRPr lang="ru-RU"/>
        </a:p>
      </dgm:t>
    </dgm:pt>
    <dgm:pt modelId="{564015D4-3C02-4544-B479-A0F6DFB636B2}" type="sibTrans" cxnId="{417D24A4-4CA8-43EC-8002-F35AAA64AC5D}">
      <dgm:prSet/>
      <dgm:spPr/>
      <dgm:t>
        <a:bodyPr/>
        <a:lstStyle/>
        <a:p>
          <a:endParaRPr lang="ru-RU"/>
        </a:p>
      </dgm:t>
    </dgm:pt>
    <dgm:pt modelId="{3936649C-7600-4EE1-957C-2FB4D08D8C28}" type="pres">
      <dgm:prSet presAssocID="{CF896AD7-FFE8-479D-AC7D-1671DC5C8888}" presName="Name0" presStyleCnt="0">
        <dgm:presLayoutVars>
          <dgm:dir/>
          <dgm:resizeHandles val="exact"/>
        </dgm:presLayoutVars>
      </dgm:prSet>
      <dgm:spPr/>
    </dgm:pt>
    <dgm:pt modelId="{1950C404-0E0B-4867-A0FB-8A2759E3C588}" type="pres">
      <dgm:prSet presAssocID="{CF896AD7-FFE8-479D-AC7D-1671DC5C8888}" presName="vNodes" presStyleCnt="0"/>
      <dgm:spPr/>
    </dgm:pt>
    <dgm:pt modelId="{5BD9F709-3264-4E18-9FCC-493E04C8F034}" type="pres">
      <dgm:prSet presAssocID="{CF896AD7-FFE8-479D-AC7D-1671DC5C8888}" presName="lastNode" presStyleLbl="node1" presStyleIdx="0" presStyleCnt="1" custScaleX="32813" custScaleY="35156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D24A4-4CA8-43EC-8002-F35AAA64AC5D}" srcId="{CF896AD7-FFE8-479D-AC7D-1671DC5C8888}" destId="{D208F0DF-8B0B-46AE-9FEB-F4E35DCA702F}" srcOrd="0" destOrd="0" parTransId="{8EF4DD23-513E-4D98-BA98-4440D023A85E}" sibTransId="{564015D4-3C02-4544-B479-A0F6DFB636B2}"/>
    <dgm:cxn modelId="{E80C00A5-4DE9-4A00-B077-496A033FE2AF}" type="presOf" srcId="{CF896AD7-FFE8-479D-AC7D-1671DC5C8888}" destId="{3936649C-7600-4EE1-957C-2FB4D08D8C28}" srcOrd="0" destOrd="0" presId="urn:microsoft.com/office/officeart/2005/8/layout/equation2"/>
    <dgm:cxn modelId="{C836AB7B-1B2B-4A13-AEAA-14169046CDD2}" type="presOf" srcId="{D208F0DF-8B0B-46AE-9FEB-F4E35DCA702F}" destId="{5BD9F709-3264-4E18-9FCC-493E04C8F034}" srcOrd="0" destOrd="0" presId="urn:microsoft.com/office/officeart/2005/8/layout/equation2"/>
    <dgm:cxn modelId="{7A0B3B2B-A14A-4230-A949-6BDEFDE3CCD9}" type="presParOf" srcId="{3936649C-7600-4EE1-957C-2FB4D08D8C28}" destId="{1950C404-0E0B-4867-A0FB-8A2759E3C588}" srcOrd="0" destOrd="0" presId="urn:microsoft.com/office/officeart/2005/8/layout/equation2"/>
    <dgm:cxn modelId="{59BCEAC0-9022-4F7F-BE5E-1193952FB29C}" type="presParOf" srcId="{3936649C-7600-4EE1-957C-2FB4D08D8C28}" destId="{5BD9F709-3264-4E18-9FCC-493E04C8F034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4348CC-DAB9-41E6-BFF2-8E130A2400E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4BF0-3237-440A-9FFC-49E39957730E}">
      <dgm:prSet phldrT="[Текст]" custT="1"/>
      <dgm:spPr/>
      <dgm:t>
        <a:bodyPr/>
        <a:lstStyle/>
        <a:p>
          <a:r>
            <a:rPr lang="kk-KZ" sz="2400" dirty="0" smtClean="0">
              <a:latin typeface="KZ Times New Roman" pitchFamily="18" charset="0"/>
            </a:rPr>
            <a:t>Батысында</a:t>
          </a:r>
          <a:endParaRPr lang="ru-RU" sz="2400" dirty="0">
            <a:latin typeface="KZ Times New Roman" pitchFamily="18" charset="0"/>
          </a:endParaRPr>
        </a:p>
      </dgm:t>
    </dgm:pt>
    <dgm:pt modelId="{BB0B3B0A-C166-4C2C-8864-FE15558F46AD}" type="parTrans" cxnId="{68E2C492-6EEB-4235-9815-41793B98737C}">
      <dgm:prSet/>
      <dgm:spPr/>
      <dgm:t>
        <a:bodyPr/>
        <a:lstStyle/>
        <a:p>
          <a:endParaRPr lang="ru-RU"/>
        </a:p>
      </dgm:t>
    </dgm:pt>
    <dgm:pt modelId="{95114CE0-5603-4993-ADA2-F751A9129110}" type="sibTrans" cxnId="{68E2C492-6EEB-4235-9815-41793B98737C}">
      <dgm:prSet/>
      <dgm:spPr/>
      <dgm:t>
        <a:bodyPr/>
        <a:lstStyle/>
        <a:p>
          <a:endParaRPr lang="ru-RU"/>
        </a:p>
      </dgm:t>
    </dgm:pt>
    <dgm:pt modelId="{A0E16528-7E64-49EB-ABB8-F3E3768C0E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dirty="0" smtClean="0">
            <a:latin typeface="KZ 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dirty="0" smtClean="0">
              <a:latin typeface="KZ Times New Roman" pitchFamily="18" charset="0"/>
            </a:rPr>
            <a:t>Солтүстігінде</a:t>
          </a:r>
          <a:endParaRPr lang="ru-RU" sz="1800" dirty="0" smtClean="0">
            <a:latin typeface="KZ Times New Roman" pitchFamily="18" charset="0"/>
          </a:endParaRPr>
        </a:p>
        <a:p>
          <a:pPr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4864F03-D544-46BF-A894-01D87B37F48A}" type="parTrans" cxnId="{EBC2DF34-1203-4FD7-B73B-6716FFDB11F9}">
      <dgm:prSet/>
      <dgm:spPr/>
      <dgm:t>
        <a:bodyPr/>
        <a:lstStyle/>
        <a:p>
          <a:endParaRPr lang="ru-RU"/>
        </a:p>
      </dgm:t>
    </dgm:pt>
    <dgm:pt modelId="{F73D93EE-D06D-494E-9A14-54B182B793E6}" type="sibTrans" cxnId="{EBC2DF34-1203-4FD7-B73B-6716FFDB11F9}">
      <dgm:prSet/>
      <dgm:spPr/>
      <dgm:t>
        <a:bodyPr/>
        <a:lstStyle/>
        <a:p>
          <a:endParaRPr lang="ru-RU"/>
        </a:p>
      </dgm:t>
    </dgm:pt>
    <dgm:pt modelId="{4A28D270-481B-4AA4-878F-4F95157504A4}" type="pres">
      <dgm:prSet presAssocID="{9F4348CC-DAB9-41E6-BFF2-8E130A2400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B7440-99A8-460F-9159-5A5615BA7AD2}" type="pres">
      <dgm:prSet presAssocID="{B2714BF0-3237-440A-9FFC-49E39957730E}" presName="arrow" presStyleLbl="node1" presStyleIdx="0" presStyleCnt="2" custScaleX="41717" custScaleY="100653" custRadScaleRad="69586" custRadScaleInc="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242F-09CD-4622-8F10-8E8BBACC2EDF}" type="pres">
      <dgm:prSet presAssocID="{A0E16528-7E64-49EB-ABB8-F3E3768C0E8A}" presName="arrow" presStyleLbl="node1" presStyleIdx="1" presStyleCnt="2" custScaleX="48627" custScaleY="100882" custRadScaleRad="86616" custRadScaleInc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60A1E-645F-4A62-978C-BEBBB92894F0}" type="presOf" srcId="{A0E16528-7E64-49EB-ABB8-F3E3768C0E8A}" destId="{2231242F-09CD-4622-8F10-8E8BBACC2EDF}" srcOrd="0" destOrd="0" presId="urn:microsoft.com/office/officeart/2005/8/layout/arrow5"/>
    <dgm:cxn modelId="{AB4376D2-CF6F-4851-8646-59B5142F92B9}" type="presOf" srcId="{9F4348CC-DAB9-41E6-BFF2-8E130A2400E3}" destId="{4A28D270-481B-4AA4-878F-4F95157504A4}" srcOrd="0" destOrd="0" presId="urn:microsoft.com/office/officeart/2005/8/layout/arrow5"/>
    <dgm:cxn modelId="{68E2C492-6EEB-4235-9815-41793B98737C}" srcId="{9F4348CC-DAB9-41E6-BFF2-8E130A2400E3}" destId="{B2714BF0-3237-440A-9FFC-49E39957730E}" srcOrd="0" destOrd="0" parTransId="{BB0B3B0A-C166-4C2C-8864-FE15558F46AD}" sibTransId="{95114CE0-5603-4993-ADA2-F751A9129110}"/>
    <dgm:cxn modelId="{EBC2DF34-1203-4FD7-B73B-6716FFDB11F9}" srcId="{9F4348CC-DAB9-41E6-BFF2-8E130A2400E3}" destId="{A0E16528-7E64-49EB-ABB8-F3E3768C0E8A}" srcOrd="1" destOrd="0" parTransId="{14864F03-D544-46BF-A894-01D87B37F48A}" sibTransId="{F73D93EE-D06D-494E-9A14-54B182B793E6}"/>
    <dgm:cxn modelId="{99D55313-DFB7-4639-B688-BA660F1646A7}" type="presOf" srcId="{B2714BF0-3237-440A-9FFC-49E39957730E}" destId="{69EB7440-99A8-460F-9159-5A5615BA7AD2}" srcOrd="0" destOrd="0" presId="urn:microsoft.com/office/officeart/2005/8/layout/arrow5"/>
    <dgm:cxn modelId="{BF802323-9B14-486E-86FB-5AE914B142DA}" type="presParOf" srcId="{4A28D270-481B-4AA4-878F-4F95157504A4}" destId="{69EB7440-99A8-460F-9159-5A5615BA7AD2}" srcOrd="0" destOrd="0" presId="urn:microsoft.com/office/officeart/2005/8/layout/arrow5"/>
    <dgm:cxn modelId="{C8E4999D-0072-413B-A29E-52139E50AC19}" type="presParOf" srcId="{4A28D270-481B-4AA4-878F-4F95157504A4}" destId="{2231242F-09CD-4622-8F10-8E8BBACC2E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4348CC-DAB9-41E6-BFF2-8E130A2400E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4BF0-3237-440A-9FFC-49E39957730E}">
      <dgm:prSet phldrT="[Текст]" custT="1"/>
      <dgm:spPr/>
      <dgm:t>
        <a:bodyPr/>
        <a:lstStyle/>
        <a:p>
          <a:r>
            <a:rPr lang="kk-KZ" sz="1600" dirty="0" smtClean="0">
              <a:latin typeface="KZ Times New Roman" pitchFamily="18" charset="0"/>
            </a:rPr>
            <a:t>Шығысында, оңтүстігінде</a:t>
          </a:r>
          <a:endParaRPr lang="ru-RU" sz="1600" dirty="0">
            <a:latin typeface="KZ Times New Roman" pitchFamily="18" charset="0"/>
          </a:endParaRPr>
        </a:p>
      </dgm:t>
    </dgm:pt>
    <dgm:pt modelId="{BB0B3B0A-C166-4C2C-8864-FE15558F46AD}" type="parTrans" cxnId="{68E2C492-6EEB-4235-9815-41793B98737C}">
      <dgm:prSet/>
      <dgm:spPr/>
      <dgm:t>
        <a:bodyPr/>
        <a:lstStyle/>
        <a:p>
          <a:endParaRPr lang="ru-RU"/>
        </a:p>
      </dgm:t>
    </dgm:pt>
    <dgm:pt modelId="{95114CE0-5603-4993-ADA2-F751A9129110}" type="sibTrans" cxnId="{68E2C492-6EEB-4235-9815-41793B98737C}">
      <dgm:prSet/>
      <dgm:spPr/>
      <dgm:t>
        <a:bodyPr/>
        <a:lstStyle/>
        <a:p>
          <a:endParaRPr lang="ru-RU"/>
        </a:p>
      </dgm:t>
    </dgm:pt>
    <dgm:pt modelId="{A0E16528-7E64-49EB-ABB8-F3E3768C0E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dirty="0" smtClean="0">
            <a:latin typeface="KZ 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dirty="0" smtClean="0">
              <a:latin typeface="KZ Times New Roman" pitchFamily="18" charset="0"/>
            </a:rPr>
            <a:t>Солтүстігінде,оңтүстігінде</a:t>
          </a:r>
          <a:endParaRPr lang="ru-RU" sz="1600" dirty="0" smtClean="0">
            <a:latin typeface="KZ Times New Roman" pitchFamily="18" charset="0"/>
          </a:endParaRPr>
        </a:p>
        <a:p>
          <a:pPr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4864F03-D544-46BF-A894-01D87B37F48A}" type="parTrans" cxnId="{EBC2DF34-1203-4FD7-B73B-6716FFDB11F9}">
      <dgm:prSet/>
      <dgm:spPr/>
      <dgm:t>
        <a:bodyPr/>
        <a:lstStyle/>
        <a:p>
          <a:endParaRPr lang="ru-RU"/>
        </a:p>
      </dgm:t>
    </dgm:pt>
    <dgm:pt modelId="{F73D93EE-D06D-494E-9A14-54B182B793E6}" type="sibTrans" cxnId="{EBC2DF34-1203-4FD7-B73B-6716FFDB11F9}">
      <dgm:prSet/>
      <dgm:spPr/>
      <dgm:t>
        <a:bodyPr/>
        <a:lstStyle/>
        <a:p>
          <a:endParaRPr lang="ru-RU"/>
        </a:p>
      </dgm:t>
    </dgm:pt>
    <dgm:pt modelId="{4A28D270-481B-4AA4-878F-4F95157504A4}" type="pres">
      <dgm:prSet presAssocID="{9F4348CC-DAB9-41E6-BFF2-8E130A2400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B7440-99A8-460F-9159-5A5615BA7AD2}" type="pres">
      <dgm:prSet presAssocID="{B2714BF0-3237-440A-9FFC-49E39957730E}" presName="arrow" presStyleLbl="node1" presStyleIdx="0" presStyleCnt="2" custScaleX="92745" custScaleY="100882" custRadScaleRad="69586" custRadScaleInc="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242F-09CD-4622-8F10-8E8BBACC2EDF}" type="pres">
      <dgm:prSet presAssocID="{A0E16528-7E64-49EB-ABB8-F3E3768C0E8A}" presName="arrow" presStyleLbl="node1" presStyleIdx="1" presStyleCnt="2" custScaleX="93464" custScaleY="100882" custRadScaleRad="86616" custRadScaleInc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2C492-6EEB-4235-9815-41793B98737C}" srcId="{9F4348CC-DAB9-41E6-BFF2-8E130A2400E3}" destId="{B2714BF0-3237-440A-9FFC-49E39957730E}" srcOrd="0" destOrd="0" parTransId="{BB0B3B0A-C166-4C2C-8864-FE15558F46AD}" sibTransId="{95114CE0-5603-4993-ADA2-F751A9129110}"/>
    <dgm:cxn modelId="{CF5CA532-AC95-44AD-930D-EBE16CD73374}" type="presOf" srcId="{A0E16528-7E64-49EB-ABB8-F3E3768C0E8A}" destId="{2231242F-09CD-4622-8F10-8E8BBACC2EDF}" srcOrd="0" destOrd="0" presId="urn:microsoft.com/office/officeart/2005/8/layout/arrow5"/>
    <dgm:cxn modelId="{44CA0FB2-9C35-4913-9C3D-0645876D3DBC}" type="presOf" srcId="{9F4348CC-DAB9-41E6-BFF2-8E130A2400E3}" destId="{4A28D270-481B-4AA4-878F-4F95157504A4}" srcOrd="0" destOrd="0" presId="urn:microsoft.com/office/officeart/2005/8/layout/arrow5"/>
    <dgm:cxn modelId="{93C950D5-E474-459D-986B-986AF3DCDE3C}" type="presOf" srcId="{B2714BF0-3237-440A-9FFC-49E39957730E}" destId="{69EB7440-99A8-460F-9159-5A5615BA7AD2}" srcOrd="0" destOrd="0" presId="urn:microsoft.com/office/officeart/2005/8/layout/arrow5"/>
    <dgm:cxn modelId="{EBC2DF34-1203-4FD7-B73B-6716FFDB11F9}" srcId="{9F4348CC-DAB9-41E6-BFF2-8E130A2400E3}" destId="{A0E16528-7E64-49EB-ABB8-F3E3768C0E8A}" srcOrd="1" destOrd="0" parTransId="{14864F03-D544-46BF-A894-01D87B37F48A}" sibTransId="{F73D93EE-D06D-494E-9A14-54B182B793E6}"/>
    <dgm:cxn modelId="{941C028D-D448-4A14-B715-8D26FE3F0B14}" type="presParOf" srcId="{4A28D270-481B-4AA4-878F-4F95157504A4}" destId="{69EB7440-99A8-460F-9159-5A5615BA7AD2}" srcOrd="0" destOrd="0" presId="urn:microsoft.com/office/officeart/2005/8/layout/arrow5"/>
    <dgm:cxn modelId="{E44AE320-9693-4A2D-BAB3-C633DE9641F0}" type="presParOf" srcId="{4A28D270-481B-4AA4-878F-4F95157504A4}" destId="{2231242F-09CD-4622-8F10-8E8BBACC2E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60F1-680F-44F6-A4E2-C4E052F15A07}">
      <dsp:nvSpPr>
        <dsp:cNvPr id="0" name=""/>
        <dsp:cNvSpPr/>
      </dsp:nvSpPr>
      <dsp:spPr>
        <a:xfrm>
          <a:off x="0" y="0"/>
          <a:ext cx="2735083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/>
            <a:t>Орталық Қазақстан</a:t>
          </a:r>
          <a:endParaRPr lang="ru-RU" sz="1900" kern="1200" dirty="0"/>
        </a:p>
      </dsp:txBody>
      <dsp:txXfrm>
        <a:off x="21425" y="21425"/>
        <a:ext cx="1860129" cy="688670"/>
      </dsp:txXfrm>
    </dsp:sp>
    <dsp:sp modelId="{74B1DB0A-A405-48A4-94C2-CFF4EC53F12D}">
      <dsp:nvSpPr>
        <dsp:cNvPr id="0" name=""/>
        <dsp:cNvSpPr/>
      </dsp:nvSpPr>
      <dsp:spPr>
        <a:xfrm>
          <a:off x="204243" y="833120"/>
          <a:ext cx="2735083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/>
            <a:t>Батыс Қазақстан </a:t>
          </a:r>
          <a:endParaRPr lang="ru-RU" sz="1900" kern="1200" dirty="0"/>
        </a:p>
      </dsp:txBody>
      <dsp:txXfrm>
        <a:off x="225668" y="854545"/>
        <a:ext cx="2012501" cy="688669"/>
      </dsp:txXfrm>
    </dsp:sp>
    <dsp:sp modelId="{9BF636E0-92E6-4E85-BFA4-ACBF30155709}">
      <dsp:nvSpPr>
        <dsp:cNvPr id="0" name=""/>
        <dsp:cNvSpPr/>
      </dsp:nvSpPr>
      <dsp:spPr>
        <a:xfrm>
          <a:off x="408486" y="1666240"/>
          <a:ext cx="2735083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/>
            <a:t>Шығыс Қазақстан </a:t>
          </a:r>
          <a:endParaRPr lang="ru-RU" sz="1900" kern="1200" dirty="0"/>
        </a:p>
      </dsp:txBody>
      <dsp:txXfrm>
        <a:off x="429911" y="1687665"/>
        <a:ext cx="2012501" cy="688669"/>
      </dsp:txXfrm>
    </dsp:sp>
    <dsp:sp modelId="{A2D982A1-55B9-45BC-A424-EFCF58B5D7F1}">
      <dsp:nvSpPr>
        <dsp:cNvPr id="0" name=""/>
        <dsp:cNvSpPr/>
      </dsp:nvSpPr>
      <dsp:spPr>
        <a:xfrm>
          <a:off x="612729" y="2499360"/>
          <a:ext cx="2735083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/>
            <a:t>Солтүстік Қазақстан</a:t>
          </a:r>
          <a:endParaRPr lang="ru-RU" sz="1900" kern="1200" dirty="0"/>
        </a:p>
      </dsp:txBody>
      <dsp:txXfrm>
        <a:off x="634154" y="2520785"/>
        <a:ext cx="2012501" cy="688669"/>
      </dsp:txXfrm>
    </dsp:sp>
    <dsp:sp modelId="{7D25F9D0-0458-420B-BEEC-65FB5E33E5F1}">
      <dsp:nvSpPr>
        <dsp:cNvPr id="0" name=""/>
        <dsp:cNvSpPr/>
      </dsp:nvSpPr>
      <dsp:spPr>
        <a:xfrm>
          <a:off x="816972" y="3332480"/>
          <a:ext cx="2735083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/>
            <a:t>Оңтүстік Қазақстан </a:t>
          </a:r>
          <a:endParaRPr lang="ru-RU" sz="1900" kern="1200" dirty="0"/>
        </a:p>
      </dsp:txBody>
      <dsp:txXfrm>
        <a:off x="838397" y="3353905"/>
        <a:ext cx="2012501" cy="688669"/>
      </dsp:txXfrm>
    </dsp:sp>
    <dsp:sp modelId="{B539B76B-8ECD-4776-9436-73B8D02238E4}">
      <dsp:nvSpPr>
        <dsp:cNvPr id="0" name=""/>
        <dsp:cNvSpPr/>
      </dsp:nvSpPr>
      <dsp:spPr>
        <a:xfrm>
          <a:off x="2259595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366580" y="534416"/>
        <a:ext cx="261518" cy="357805"/>
      </dsp:txXfrm>
    </dsp:sp>
    <dsp:sp modelId="{FCBC570A-51E9-4B95-AAE4-D6D8CAA0F3D6}">
      <dsp:nvSpPr>
        <dsp:cNvPr id="0" name=""/>
        <dsp:cNvSpPr/>
      </dsp:nvSpPr>
      <dsp:spPr>
        <a:xfrm>
          <a:off x="2463838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570823" y="1367536"/>
        <a:ext cx="261518" cy="357805"/>
      </dsp:txXfrm>
    </dsp:sp>
    <dsp:sp modelId="{B3582675-1BC1-48C3-9FCE-E273884922EF}">
      <dsp:nvSpPr>
        <dsp:cNvPr id="0" name=""/>
        <dsp:cNvSpPr/>
      </dsp:nvSpPr>
      <dsp:spPr>
        <a:xfrm>
          <a:off x="2668081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775066" y="2188464"/>
        <a:ext cx="261518" cy="357805"/>
      </dsp:txXfrm>
    </dsp:sp>
    <dsp:sp modelId="{CD9753CD-CF92-47CB-A335-5818A5162DF5}">
      <dsp:nvSpPr>
        <dsp:cNvPr id="0" name=""/>
        <dsp:cNvSpPr/>
      </dsp:nvSpPr>
      <dsp:spPr>
        <a:xfrm>
          <a:off x="2872324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979309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B57F6-AB0B-400C-BE83-AE047783D328}">
      <dsp:nvSpPr>
        <dsp:cNvPr id="0" name=""/>
        <dsp:cNvSpPr/>
      </dsp:nvSpPr>
      <dsp:spPr>
        <a:xfrm>
          <a:off x="0" y="0"/>
          <a:ext cx="2841644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Англия</a:t>
          </a:r>
          <a:endParaRPr lang="ru-RU" sz="2300" kern="1200" dirty="0"/>
        </a:p>
      </dsp:txBody>
      <dsp:txXfrm>
        <a:off x="26187" y="26187"/>
        <a:ext cx="1801312" cy="841706"/>
      </dsp:txXfrm>
    </dsp:sp>
    <dsp:sp modelId="{23865BFF-772B-4F24-A794-0B4E1C91D734}">
      <dsp:nvSpPr>
        <dsp:cNvPr id="0" name=""/>
        <dsp:cNvSpPr/>
      </dsp:nvSpPr>
      <dsp:spPr>
        <a:xfrm>
          <a:off x="237987" y="1056640"/>
          <a:ext cx="2841644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Шотландия </a:t>
          </a:r>
          <a:endParaRPr lang="ru-RU" sz="2300" kern="1200" dirty="0"/>
        </a:p>
      </dsp:txBody>
      <dsp:txXfrm>
        <a:off x="264174" y="1082827"/>
        <a:ext cx="1970131" cy="841706"/>
      </dsp:txXfrm>
    </dsp:sp>
    <dsp:sp modelId="{DC7CD3B7-891A-4E34-BEEB-89EBFB4441BE}">
      <dsp:nvSpPr>
        <dsp:cNvPr id="0" name=""/>
        <dsp:cNvSpPr/>
      </dsp:nvSpPr>
      <dsp:spPr>
        <a:xfrm>
          <a:off x="472423" y="2113280"/>
          <a:ext cx="2841644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Уэльс </a:t>
          </a:r>
          <a:endParaRPr lang="ru-RU" sz="2300" kern="1200" dirty="0"/>
        </a:p>
      </dsp:txBody>
      <dsp:txXfrm>
        <a:off x="498610" y="2139467"/>
        <a:ext cx="1973683" cy="841706"/>
      </dsp:txXfrm>
    </dsp:sp>
    <dsp:sp modelId="{DD8228CB-4D34-42D2-88D3-D2D497B3ABCD}">
      <dsp:nvSpPr>
        <dsp:cNvPr id="0" name=""/>
        <dsp:cNvSpPr/>
      </dsp:nvSpPr>
      <dsp:spPr>
        <a:xfrm>
          <a:off x="710411" y="3169919"/>
          <a:ext cx="2841644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Солтүстік Ирландия</a:t>
          </a:r>
          <a:endParaRPr lang="ru-RU" sz="2300" kern="1200" dirty="0"/>
        </a:p>
      </dsp:txBody>
      <dsp:txXfrm>
        <a:off x="736598" y="3196106"/>
        <a:ext cx="1970131" cy="841706"/>
      </dsp:txXfrm>
    </dsp:sp>
    <dsp:sp modelId="{C2921D35-9459-40D4-8C9F-478A28B4ABFD}">
      <dsp:nvSpPr>
        <dsp:cNvPr id="0" name=""/>
        <dsp:cNvSpPr/>
      </dsp:nvSpPr>
      <dsp:spPr>
        <a:xfrm>
          <a:off x="2260492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391251" y="684783"/>
        <a:ext cx="319634" cy="437317"/>
      </dsp:txXfrm>
    </dsp:sp>
    <dsp:sp modelId="{E408A285-A4A7-45BD-A6D6-50826DD82087}">
      <dsp:nvSpPr>
        <dsp:cNvPr id="0" name=""/>
        <dsp:cNvSpPr/>
      </dsp:nvSpPr>
      <dsp:spPr>
        <a:xfrm>
          <a:off x="24984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629239" y="1741423"/>
        <a:ext cx="319634" cy="437317"/>
      </dsp:txXfrm>
    </dsp:sp>
    <dsp:sp modelId="{9855F36F-8DF9-48C7-A55A-4DCFA7997FEA}">
      <dsp:nvSpPr>
        <dsp:cNvPr id="0" name=""/>
        <dsp:cNvSpPr/>
      </dsp:nvSpPr>
      <dsp:spPr>
        <a:xfrm>
          <a:off x="2732916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863675" y="2798064"/>
        <a:ext cx="319634" cy="4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47228-80A6-4FB7-AEED-105D2EDF07C4}">
      <dsp:nvSpPr>
        <dsp:cNvPr id="0" name=""/>
        <dsp:cNvSpPr/>
      </dsp:nvSpPr>
      <dsp:spPr>
        <a:xfrm>
          <a:off x="0" y="388444"/>
          <a:ext cx="31908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47" tIns="479044" rIns="2476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388444"/>
        <a:ext cx="3190876" cy="579600"/>
      </dsp:txXfrm>
    </dsp:sp>
    <dsp:sp modelId="{43664282-BDF3-494D-81D4-B352BFCD7213}">
      <dsp:nvSpPr>
        <dsp:cNvPr id="0" name=""/>
        <dsp:cNvSpPr/>
      </dsp:nvSpPr>
      <dsp:spPr>
        <a:xfrm>
          <a:off x="71438" y="0"/>
          <a:ext cx="223361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5" tIns="0" rIns="844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Қарағанды</a:t>
          </a:r>
          <a:endParaRPr lang="ru-RU" sz="2300" kern="1200" dirty="0"/>
        </a:p>
      </dsp:txBody>
      <dsp:txXfrm>
        <a:off x="104582" y="33144"/>
        <a:ext cx="2167325" cy="612672"/>
      </dsp:txXfrm>
    </dsp:sp>
    <dsp:sp modelId="{6B263967-EE4A-41AC-82F5-1A0048D691DB}">
      <dsp:nvSpPr>
        <dsp:cNvPr id="0" name=""/>
        <dsp:cNvSpPr/>
      </dsp:nvSpPr>
      <dsp:spPr>
        <a:xfrm>
          <a:off x="0" y="1428760"/>
          <a:ext cx="31908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0446F-24BE-4BF5-8286-89C4E76A9787}">
      <dsp:nvSpPr>
        <dsp:cNvPr id="0" name=""/>
        <dsp:cNvSpPr/>
      </dsp:nvSpPr>
      <dsp:spPr>
        <a:xfrm>
          <a:off x="159543" y="1092244"/>
          <a:ext cx="223361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5" tIns="0" rIns="844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Екібастұз </a:t>
          </a:r>
          <a:endParaRPr lang="ru-RU" sz="2300" kern="1200" dirty="0"/>
        </a:p>
      </dsp:txBody>
      <dsp:txXfrm>
        <a:off x="192687" y="1125388"/>
        <a:ext cx="2167325" cy="612672"/>
      </dsp:txXfrm>
    </dsp:sp>
    <dsp:sp modelId="{BE8FFDEC-F5D9-49AB-BEB7-9D858D5249E6}">
      <dsp:nvSpPr>
        <dsp:cNvPr id="0" name=""/>
        <dsp:cNvSpPr/>
      </dsp:nvSpPr>
      <dsp:spPr>
        <a:xfrm>
          <a:off x="0" y="2475005"/>
          <a:ext cx="31908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C57-EC54-4CD2-A25D-B7B70FAD392F}">
      <dsp:nvSpPr>
        <dsp:cNvPr id="0" name=""/>
        <dsp:cNvSpPr/>
      </dsp:nvSpPr>
      <dsp:spPr>
        <a:xfrm>
          <a:off x="159543" y="2135525"/>
          <a:ext cx="223361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5" tIns="0" rIns="844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Обаған </a:t>
          </a:r>
          <a:endParaRPr lang="ru-RU" sz="2300" kern="1200" dirty="0"/>
        </a:p>
      </dsp:txBody>
      <dsp:txXfrm>
        <a:off x="192687" y="2168669"/>
        <a:ext cx="2167325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47228-80A6-4FB7-AEED-105D2EDF07C4}">
      <dsp:nvSpPr>
        <dsp:cNvPr id="0" name=""/>
        <dsp:cNvSpPr/>
      </dsp:nvSpPr>
      <dsp:spPr>
        <a:xfrm>
          <a:off x="0" y="500067"/>
          <a:ext cx="31908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47" tIns="479044" rIns="2476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500067"/>
        <a:ext cx="3190876" cy="579600"/>
      </dsp:txXfrm>
    </dsp:sp>
    <dsp:sp modelId="{43664282-BDF3-494D-81D4-B352BFCD7213}">
      <dsp:nvSpPr>
        <dsp:cNvPr id="0" name=""/>
        <dsp:cNvSpPr/>
      </dsp:nvSpPr>
      <dsp:spPr>
        <a:xfrm>
          <a:off x="642939" y="0"/>
          <a:ext cx="223361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5" tIns="0" rIns="844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Йоркшир</a:t>
          </a:r>
          <a:endParaRPr lang="ru-RU" sz="2300" kern="1200" dirty="0"/>
        </a:p>
      </dsp:txBody>
      <dsp:txXfrm>
        <a:off x="676083" y="33144"/>
        <a:ext cx="2167325" cy="612672"/>
      </dsp:txXfrm>
    </dsp:sp>
    <dsp:sp modelId="{6B263967-EE4A-41AC-82F5-1A0048D691DB}">
      <dsp:nvSpPr>
        <dsp:cNvPr id="0" name=""/>
        <dsp:cNvSpPr/>
      </dsp:nvSpPr>
      <dsp:spPr>
        <a:xfrm>
          <a:off x="0" y="1428760"/>
          <a:ext cx="31908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0446F-24BE-4BF5-8286-89C4E76A9787}">
      <dsp:nvSpPr>
        <dsp:cNvPr id="0" name=""/>
        <dsp:cNvSpPr/>
      </dsp:nvSpPr>
      <dsp:spPr>
        <a:xfrm>
          <a:off x="642939" y="1071570"/>
          <a:ext cx="223361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5" tIns="0" rIns="844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Солтүстік </a:t>
          </a:r>
          <a:endParaRPr lang="ru-RU" sz="2300" kern="1200" dirty="0"/>
        </a:p>
      </dsp:txBody>
      <dsp:txXfrm>
        <a:off x="676083" y="1104714"/>
        <a:ext cx="2167325" cy="612672"/>
      </dsp:txXfrm>
    </dsp:sp>
    <dsp:sp modelId="{BE8FFDEC-F5D9-49AB-BEB7-9D858D5249E6}">
      <dsp:nvSpPr>
        <dsp:cNvPr id="0" name=""/>
        <dsp:cNvSpPr/>
      </dsp:nvSpPr>
      <dsp:spPr>
        <a:xfrm>
          <a:off x="0" y="2475005"/>
          <a:ext cx="31908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C57-EC54-4CD2-A25D-B7B70FAD392F}">
      <dsp:nvSpPr>
        <dsp:cNvPr id="0" name=""/>
        <dsp:cNvSpPr/>
      </dsp:nvSpPr>
      <dsp:spPr>
        <a:xfrm>
          <a:off x="714370" y="2143142"/>
          <a:ext cx="223361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25" tIns="0" rIns="844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Оңтүстік Уэльс </a:t>
          </a:r>
          <a:endParaRPr lang="ru-RU" sz="2300" kern="1200" dirty="0"/>
        </a:p>
      </dsp:txBody>
      <dsp:txXfrm>
        <a:off x="747514" y="2176286"/>
        <a:ext cx="2167325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9F709-3264-4E18-9FCC-493E04C8F034}">
      <dsp:nvSpPr>
        <dsp:cNvPr id="0" name=""/>
        <dsp:cNvSpPr/>
      </dsp:nvSpPr>
      <dsp:spPr>
        <a:xfrm>
          <a:off x="2047859" y="960445"/>
          <a:ext cx="2000280" cy="2143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Көмір алабы</a:t>
          </a:r>
          <a:endParaRPr lang="ru-RU" sz="3800" kern="1200" dirty="0"/>
        </a:p>
      </dsp:txBody>
      <dsp:txXfrm>
        <a:off x="2340793" y="1274296"/>
        <a:ext cx="1414412" cy="15154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0%BD%D0%BB%D0%BE%D0%BA_%D0%B8_%D0%9C%D0%B0%D0%BD%D0%B4%D0%B5%D0%B2%D0%B8%D0%BB%D1%8C" TargetMode="External"/><Relationship Id="rId13" Type="http://schemas.openxmlformats.org/officeDocument/2006/relationships/hyperlink" Target="http://commons.wikimedia.org/w/index.php?title=File:Wembley_Stadium_closeup.jpg&amp;filetimestamp=20090213230730&amp;uselang=ru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hyperlink" Target="http://ru.wikipedia.org/w/index.php?title=%D0%A4%D0%B0%D0%B9%D0%BB:Logo_London_2012.svg&amp;filetimestamp=20111201142555" TargetMode="Externa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?title=%D0%A4%D0%B0%D0%B9%D0%BB:London12_Mascots.jpg&amp;filetimestamp=20110809092450" TargetMode="External"/><Relationship Id="rId11" Type="http://schemas.openxmlformats.org/officeDocument/2006/relationships/hyperlink" Target="http://commons.wikimedia.org/w/index.php?title=File:Canary.wharf.and.dome.london.arp.jpg&amp;filetimestamp=20050701185441&amp;uselang=ru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://commons.wikimedia.org/w/index.php?title=File:Uk_dor_portharbour.JPG&amp;filetimestamp=20060907231918&amp;uselang=ru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commons.wikimedia.org/w/index.php?title=File:2012_Summer_Olympics_torch_@_Cardiff.jpg&amp;filetimestamp=20110824213027&amp;uselang=ru" TargetMode="External"/><Relationship Id="rId9" Type="http://schemas.openxmlformats.org/officeDocument/2006/relationships/hyperlink" Target="http://commons.wikimedia.org/w/index.php?title=File:Olympic_Stadium,_London,_16_April_2012.jpg&amp;filetimestamp=20120718162320&amp;uselang=ru" TargetMode="External"/><Relationship Id="rId1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3%98%D0%BD%D2%B1%D1%80%D0%B0%D0%BD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kk.wikipedia.org/wiki/%D2%B0%D1%80%D0%B0%D0%BD_(%D0%B0%D0%B9%D0%B1%D0%B0%D1%80%D0%BB%D1%8B_%D1%81%D3%A9%D0%B7)" TargetMode="External"/><Relationship Id="rId2" Type="http://schemas.openxmlformats.org/officeDocument/2006/relationships/hyperlink" Target="http://kk.wikipedia.org/wiki/%D0%90%D2%93%D1%8B%D0%BB%D1%88%D1%8B%D0%BD_%D1%82%D1%96%D0%BB%D1%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/index.php?title=%D2%B0%D0%BB%D1%8B%D0%B1%D1%80%D0%B8%D1%82%D0%B0%D0%BD%D0%B8%D1%8F_%D0%B5%D0%BB%D1%82%D0%B0%D2%A3%D0%B1%D0%B0%D1%81%D1%8B&amp;action=edit&amp;redlink=1" TargetMode="External"/><Relationship Id="rId5" Type="http://schemas.openxmlformats.org/officeDocument/2006/relationships/hyperlink" Target="http://kk.wikipedia.org/w/index.php?title=%D2%B0%D0%BB%D1%8B%D0%B1%D1%80%D0%B8%D1%82%D0%B0%D0%BD%D0%B8%D1%8F_%D1%82%D1%83%D1%8B&amp;action=edit&amp;redlink=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kk.wikipedia.org/w/index.php?title=%D2%B0%D0%BB%D1%8B%D0%B1%D1%80%D0%B8%D1%82%D0%B0%D0%BD%D0%B8%D1%8F_%D3%99%D0%BD%D2%B1%D1%80%D0%B0%D0%BD%D1%8B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95%D0%BB%D0%BE%D1%80%D0%B4%D0%B0" TargetMode="External"/><Relationship Id="rId13" Type="http://schemas.openxmlformats.org/officeDocument/2006/relationships/hyperlink" Target="http://kk.wikipedia.org/w/index.php?title=%D0%94%D1%8D%D0%B2%D0%B8%D0%B4_%D0%9A%D1%8D%D0%BC%D0%B5%D1%80%D0%BE%D0%BD&amp;action=edit&amp;redlink=1" TargetMode="External"/><Relationship Id="rId3" Type="http://schemas.openxmlformats.org/officeDocument/2006/relationships/hyperlink" Target="http://kk.wikipedia.org/wiki/1801_%D0%B6%D1%8B%D0%BB" TargetMode="External"/><Relationship Id="rId7" Type="http://schemas.openxmlformats.org/officeDocument/2006/relationships/hyperlink" Target="http://kk.wikipedia.org/wiki/%D0%90%D2%93%D1%8B%D0%BB%D1%88%D1%8B%D0%BD_%D1%82%D1%96%D0%BB%D1%96" TargetMode="External"/><Relationship Id="rId12" Type="http://schemas.openxmlformats.org/officeDocument/2006/relationships/hyperlink" Target="http://kk.wikipedia.org/w/index.php?title=%D0%95%D0%BB%D0%B8%D0%B7%D0%B0%D0%B2%D0%B5%D1%82%D0%B0_II&amp;action=edit&amp;redlink=1" TargetMode="External"/><Relationship Id="rId2" Type="http://schemas.openxmlformats.org/officeDocument/2006/relationships/hyperlink" Target="http://kk.wikipedia.org/wiki/1_%D2%9B%D0%B0%D2%A3%D1%82%D0%B0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iki/%D0%A0%D0%B5%D1%81%D0%BC%D0%B8_%D1%82%D1%96%D0%BB" TargetMode="External"/><Relationship Id="rId11" Type="http://schemas.openxmlformats.org/officeDocument/2006/relationships/hyperlink" Target="http://kk.wikipedia.org/w/index.php?title=%D2%B0%D0%BB%D1%8B%D0%B1%D1%80%D0%B8%D1%82%D0%B0%D0%BD%D0%B8%D1%8F_%D0%9F%D1%80%D0%B5%D0%BC%D1%8C%D0%B5%D1%80-%D0%BC%D0%B8%D0%BD%D0%B8%D1%81%D1%82%D1%80%D1%96&amp;action=edit&amp;redlink=1" TargetMode="External"/><Relationship Id="rId5" Type="http://schemas.openxmlformats.org/officeDocument/2006/relationships/hyperlink" Target="http://kk.wikipedia.org/w/index.php?title=%D0%98%D1%80%D0%BB%D0%B0%D0%BD%D0%B4%D0%B8%D1%8F_%D0%9F%D0%B0%D1%82%D1%88%D0%B0%D0%BB%D0%B0%D2%93%D1%8B&amp;action=edit&amp;redlink=1" TargetMode="External"/><Relationship Id="rId15" Type="http://schemas.openxmlformats.org/officeDocument/2006/relationships/hyperlink" Target="http://kk.wikipedia.org/wiki/%D0%95%D0%BB_%D1%82%D1%96%D0%B7%D1%96%D0%BC%D1%96_(%D0%B6%D0%B5%D1%80_%D0%B0%D1%83%D0%BC%D0%B0%D2%93%D1%8B%D0%BC%D0%B5%D0%BD_%D1%81%D2%B1%D1%80%D1%8B%D0%BF%D1%82%D0%B0%D0%BB%D2%93%D0%B0%D0%BD)" TargetMode="External"/><Relationship Id="rId10" Type="http://schemas.openxmlformats.org/officeDocument/2006/relationships/hyperlink" Target="http://kk.wikipedia.org/w/index.php?title=%D2%B0%D0%BB%D1%8B%D0%B1%D1%80%D0%B8%D1%82%D0%B0%D0%BD%D0%B8%D1%8F_%D0%9C%D0%BE%D0%BD%D0%B0%D1%80%D1%85%D1%8B&amp;action=edit&amp;redlink=1" TargetMode="External"/><Relationship Id="rId4" Type="http://schemas.openxmlformats.org/officeDocument/2006/relationships/hyperlink" Target="http://kk.wikipedia.org/w/index.php?title=%D2%B0%D0%BB%D1%8B%D0%B1%D1%80%D0%B8%D1%82%D0%B0%D0%BD%D0%B8%D1%8F_%D0%9F%D0%B0%D1%82%D1%88%D0%B0%D0%BB%D1%8B%D2%93%D1%8B&amp;action=edit&amp;redlink=1" TargetMode="External"/><Relationship Id="rId9" Type="http://schemas.openxmlformats.org/officeDocument/2006/relationships/hyperlink" Target="http://kk.wikipedia.org/wiki/%D0%9B%D0%BE%D0%BD%D0%B4%D0%BE%D0%BD" TargetMode="External"/><Relationship Id="rId14" Type="http://schemas.openxmlformats.org/officeDocument/2006/relationships/hyperlink" Target="http://kk.wikipedia.org/wiki/%D0%90%D1%83%D0%BC%D0%B0%D2%9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92%D0%B0%D0%BB%D1%8E%D1%82%D0%B0" TargetMode="External"/><Relationship Id="rId13" Type="http://schemas.openxmlformats.org/officeDocument/2006/relationships/hyperlink" Target="http://kk.wikipedia.org/wiki/%D0%9F%D0%B0%D1%82%D1%88%D0%B0" TargetMode="External"/><Relationship Id="rId3" Type="http://schemas.openxmlformats.org/officeDocument/2006/relationships/hyperlink" Target="http://kk.wikipedia.org/wiki/2011_%D0%B6%D1%8B%D0%BB" TargetMode="External"/><Relationship Id="rId7" Type="http://schemas.openxmlformats.org/officeDocument/2006/relationships/hyperlink" Target="http://kk.wikipedia.org/w/index.php?title=%D0%A5%D0%B0%D0%BB%D1%8B%D2%9B_%D1%82%D1%8B%D2%93%D1%8B%D0%B7%D0%B4%D1%8B%D2%93%D1%8B_%D0%B1%D0%BE%D0%B9%D1%8B%D0%BD%D1%88%D0%B0_%D0%B5%D0%BB%D0%B4%D0%B5%D1%80_%D1%82%D1%96%D0%B7%D1%96%D0%BC%D1%96&amp;action=edit&amp;redlink=1" TargetMode="External"/><Relationship Id="rId12" Type="http://schemas.openxmlformats.org/officeDocument/2006/relationships/hyperlink" Target="http://kk.wikipedia.org/w/index.php?title=%D2%B0%D0%BB%D1%82%D1%82%D1%8B%D2%9B_%D0%BC%D0%B5%D1%80%D0%B5%D0%BA%D0%B5&amp;action=edit&amp;redlink=1" TargetMode="External"/><Relationship Id="rId2" Type="http://schemas.openxmlformats.org/officeDocument/2006/relationships/hyperlink" Target="http://kk.wikipedia.org/wiki/%D0%96%D2%B1%D1%80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iki/%D0%95%D0%BB_%D1%82%D1%96%D0%B7%D1%96%D0%BC%D1%96_(%D0%B6%D2%B1%D1%80%D1%82_%D1%81%D0%B0%D0%BD%D1%8B%D0%BC%D0%B5%D0%BD_%D1%81%D2%B1%D1%80%D1%8B%D0%BF%D1%82%D0%B0%D0%BB%D2%93%D0%B0%D0%BD)" TargetMode="External"/><Relationship Id="rId11" Type="http://schemas.openxmlformats.org/officeDocument/2006/relationships/hyperlink" Target="http://kk.wikipedia.org/wiki/%D0%A3%D0%B0%D2%9B%D1%8B%D1%82_%D0%B1%D0%B5%D0%BB%D0%B4%D0%B5%D1%83%D1%96" TargetMode="External"/><Relationship Id="rId5" Type="http://schemas.openxmlformats.org/officeDocument/2006/relationships/hyperlink" Target="http://kk.wikipedia.org/wiki/%D2%9A%D0%BE%D0%BD%D1%8B%D1%81%D1%82%D0%B0%D0%BD%D1%83_%D1%82%D1%8B%D2%93%D1%8B%D0%B7%D0%B4%D1%8B%D2%93%D1%8B" TargetMode="External"/><Relationship Id="rId10" Type="http://schemas.openxmlformats.org/officeDocument/2006/relationships/hyperlink" Target="http://kk.wikipedia.org/wiki/%D0%A2%D0%B5%D0%BB%D0%B5%D1%84%D0%BE%D0%BD_%D0%BA%D0%BE%D0%B4%D1%8B_%D0%B1%D0%BE%D0%B9%D1%8B%D0%BD%D1%88%D0%B0_%D0%B5%D0%BB%D0%B4%D0%B5%D1%80_%D1%82%D1%96%D0%B7%D1%96%D0%BC%D1%96" TargetMode="External"/><Relationship Id="rId4" Type="http://schemas.openxmlformats.org/officeDocument/2006/relationships/hyperlink" Target="http://kk.wikipedia.org/wiki/2001_%D0%B6%D1%8B%D0%BB" TargetMode="External"/><Relationship Id="rId9" Type="http://schemas.openxmlformats.org/officeDocument/2006/relationships/hyperlink" Target="http://kk.wikipedia.org/w/index.php?title=%D0%A4%D1%83%D0%BD%D1%82_%D1%81%D1%82%D0%B5%D1%80%D0%BB%D0%B8%D0%BD%D0%B3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163"/>
            <a:ext cx="9021638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6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14612" y="0"/>
            <a:ext cx="3857652" cy="2679481"/>
            <a:chOff x="1726097" y="846132"/>
            <a:chExt cx="2873886" cy="2143582"/>
          </a:xfrm>
        </p:grpSpPr>
        <p:sp>
          <p:nvSpPr>
            <p:cNvPr id="3" name="Овал 2"/>
            <p:cNvSpPr/>
            <p:nvPr/>
          </p:nvSpPr>
          <p:spPr>
            <a:xfrm>
              <a:off x="2130176" y="846132"/>
              <a:ext cx="2000280" cy="21431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1726097" y="1017564"/>
              <a:ext cx="2873886" cy="1972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dirty="0" smtClean="0"/>
                <a:t>C</a:t>
              </a:r>
              <a:r>
                <a:rPr lang="kk-KZ" sz="3800" dirty="0" smtClean="0"/>
                <a:t>у электр </a:t>
              </a: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800" dirty="0" smtClean="0"/>
                <a:t>станциялары</a:t>
              </a:r>
            </a:p>
          </p:txBody>
        </p:sp>
      </p:grpSp>
      <p:graphicFrame>
        <p:nvGraphicFramePr>
          <p:cNvPr id="7" name="Схема 6"/>
          <p:cNvGraphicFramePr/>
          <p:nvPr/>
        </p:nvGraphicFramePr>
        <p:xfrm>
          <a:off x="-285784" y="1428736"/>
          <a:ext cx="892971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носка 3 (без границы) 8"/>
          <p:cNvSpPr/>
          <p:nvPr/>
        </p:nvSpPr>
        <p:spPr>
          <a:xfrm rot="10800000">
            <a:off x="5000628" y="3214686"/>
            <a:ext cx="2714644" cy="2500330"/>
          </a:xfrm>
          <a:prstGeom prst="callout3">
            <a:avLst>
              <a:gd name="adj1" fmla="val 19782"/>
              <a:gd name="adj2" fmla="val -1814"/>
              <a:gd name="adj3" fmla="val 18750"/>
              <a:gd name="adj4" fmla="val -16667"/>
              <a:gd name="adj5" fmla="val 100000"/>
              <a:gd name="adj6" fmla="val -16667"/>
              <a:gd name="adj7" fmla="val 118772"/>
              <a:gd name="adj8" fmla="val 29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носка 3 (без границы) 9"/>
          <p:cNvSpPr/>
          <p:nvPr/>
        </p:nvSpPr>
        <p:spPr>
          <a:xfrm rot="10800000">
            <a:off x="642910" y="3214686"/>
            <a:ext cx="2714644" cy="2571768"/>
          </a:xfrm>
          <a:prstGeom prst="callout3">
            <a:avLst>
              <a:gd name="adj1" fmla="val 19782"/>
              <a:gd name="adj2" fmla="val -1814"/>
              <a:gd name="adj3" fmla="val 18750"/>
              <a:gd name="adj4" fmla="val -16667"/>
              <a:gd name="adj5" fmla="val 100000"/>
              <a:gd name="adj6" fmla="val -16667"/>
              <a:gd name="adj7" fmla="val 129709"/>
              <a:gd name="adj8" fmla="val 2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3429000"/>
            <a:ext cx="2428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KZ Times New Roman" pitchFamily="18" charset="0"/>
              </a:rPr>
              <a:t>Ертіс және Сырдария, Іле өзендерінде</a:t>
            </a:r>
            <a:endParaRPr lang="ru-RU" sz="3200" dirty="0">
              <a:latin typeface="KZ 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429000"/>
            <a:ext cx="2143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Шотландия және </a:t>
            </a:r>
            <a:r>
              <a:rPr lang="kk-KZ" sz="2800" smtClean="0"/>
              <a:t>Уэльс аймақтарын-дағы </a:t>
            </a:r>
            <a:r>
              <a:rPr lang="kk-KZ" sz="2800" dirty="0" smtClean="0"/>
              <a:t>өзендерде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мблема летних Олимпийских игр 2012">
            <a:hlinkClick r:id="rId2" tooltip="Эмблема летних Олимпийских игр 201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1905000" cy="1672978"/>
          </a:xfrm>
          <a:prstGeom prst="rect">
            <a:avLst/>
          </a:prstGeom>
          <a:noFill/>
        </p:spPr>
      </p:pic>
      <p:pic>
        <p:nvPicPr>
          <p:cNvPr id="3" name="Picture 4" descr="http://upload.wikimedia.org/wikipedia/commons/thumb/f/fb/2012_Summer_Olympics_torch_%40_Cardiff.jpg/150px-2012_Summer_Olympics_torch_%40_Cardif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498" y="476672"/>
            <a:ext cx="1772072" cy="3024336"/>
          </a:xfrm>
          <a:prstGeom prst="rect">
            <a:avLst/>
          </a:prstGeom>
          <a:noFill/>
        </p:spPr>
      </p:pic>
      <p:pic>
        <p:nvPicPr>
          <p:cNvPr id="19458" name="Picture 2" descr="http://upload.wikimedia.org/wikipedia/ru/thumb/b/b8/London12_Mascots.jpg/220px-London12_Mascot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6052" y="2780928"/>
            <a:ext cx="2599556" cy="16897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16052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Талисманы</a:t>
            </a:r>
          </a:p>
          <a:p>
            <a:r>
              <a:rPr lang="ru-RU" b="1" dirty="0" err="1" smtClean="0">
                <a:hlinkClick r:id="rId8" tooltip="Венлок и Мандевиль"/>
              </a:rPr>
              <a:t>Венлок</a:t>
            </a:r>
            <a:r>
              <a:rPr lang="ru-RU" b="1" dirty="0" smtClean="0">
                <a:hlinkClick r:id="rId8" tooltip="Венлок и Мандевиль"/>
              </a:rPr>
              <a:t> </a:t>
            </a:r>
            <a:r>
              <a:rPr lang="ru-RU" b="1" dirty="0" err="1" smtClean="0">
                <a:hlinkClick r:id="rId8" tooltip="Венлок и Мандевиль"/>
              </a:rPr>
              <a:t>және Мандевиль</a:t>
            </a:r>
            <a:endParaRPr lang="ru-RU" dirty="0"/>
          </a:p>
        </p:txBody>
      </p:sp>
      <p:pic>
        <p:nvPicPr>
          <p:cNvPr id="19461" name="Picture 5" descr="http://upload.wikimedia.org/wikipedia/commons/thumb/3/3c/Olympic_Stadium%2C_London%2C_16_April_2012.jpg/220px-Olympic_Stadium%2C_London%2C_16_April_201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2865" y="4581128"/>
            <a:ext cx="2821135" cy="2016224"/>
          </a:xfrm>
          <a:prstGeom prst="rect">
            <a:avLst/>
          </a:prstGeom>
          <a:noFill/>
        </p:spPr>
      </p:pic>
      <p:pic>
        <p:nvPicPr>
          <p:cNvPr id="19463" name="Picture 7" descr="http://upload.wikimedia.org/wikipedia/commons/thumb/3/3c/Canary.wharf.and.dome.london.arp.jpg/220px-Canary.wharf.and.dome.london.arp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8500" y="692696"/>
            <a:ext cx="2095500" cy="2736304"/>
          </a:xfrm>
          <a:prstGeom prst="rect">
            <a:avLst/>
          </a:prstGeom>
          <a:noFill/>
        </p:spPr>
      </p:pic>
      <p:pic>
        <p:nvPicPr>
          <p:cNvPr id="19465" name="Picture 9" descr="http://upload.wikimedia.org/wikipedia/commons/thumb/d/d9/Wembley_Stadium_closeup.jpg/220px-Wembley_Stadium_closeup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864" y="4581128"/>
            <a:ext cx="2843393" cy="2016224"/>
          </a:xfrm>
          <a:prstGeom prst="rect">
            <a:avLst/>
          </a:prstGeom>
          <a:noFill/>
        </p:spPr>
      </p:pic>
      <p:pic>
        <p:nvPicPr>
          <p:cNvPr id="19467" name="Picture 11" descr="http://upload.wikimedia.org/wikipedia/commons/thumb/2/2f/Uk_dor_portharbour.JPG/220px-Uk_dor_portharbour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7" y="4581128"/>
            <a:ext cx="2890051" cy="194421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51720" y="116632"/>
            <a:ext cx="3975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Жазғы Олимпиядалық ойындар</a:t>
            </a:r>
            <a:r>
              <a:rPr lang="ru-RU" b="1" dirty="0" smtClean="0"/>
              <a:t> 2012</a:t>
            </a:r>
            <a:endParaRPr lang="ru-RU" b="1" dirty="0"/>
          </a:p>
        </p:txBody>
      </p:sp>
      <p:pic>
        <p:nvPicPr>
          <p:cNvPr id="19470" name="Picture 14" descr="http://www.olympic.kz/img/stadium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56176" y="2996952"/>
            <a:ext cx="288032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08416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800152" cy="38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592" y="2606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Z Boyarsky" pitchFamily="34" charset="0"/>
              </a:rPr>
              <a:t>Do you know this people?</a:t>
            </a:r>
            <a:endParaRPr lang="ru-RU" sz="2800" dirty="0">
              <a:latin typeface="KZ Boyarsk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24.kz/images/1306480_M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4005064"/>
            <a:ext cx="241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Александр Винокуров</a:t>
            </a:r>
            <a:endParaRPr lang="ru-RU" dirty="0"/>
          </a:p>
        </p:txBody>
      </p:sp>
      <p:pic>
        <p:nvPicPr>
          <p:cNvPr id="4" name="Рисунок 3" descr="http://life24.kz/images/1305924_M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3429000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Bicycle racing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24.kz/images/1309013_M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ife24.kz/images/1314432_M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3096344" cy="28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life24.kz/images/1314380_M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17032"/>
            <a:ext cx="3988718" cy="22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fe24.kz/images/1322569_M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4664"/>
            <a:ext cx="28944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3212976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Светлана </a:t>
            </a:r>
            <a:r>
              <a:rPr lang="ru-RU" b="1" dirty="0" err="1" smtClean="0"/>
              <a:t>Подобедова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8773" y="3244334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Майя </a:t>
            </a:r>
            <a:r>
              <a:rPr lang="ru-RU" b="1" dirty="0" err="1" smtClean="0"/>
              <a:t>Манеза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212976"/>
            <a:ext cx="218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Зульфия</a:t>
            </a:r>
            <a:r>
              <a:rPr lang="ru-RU" b="1" dirty="0" smtClean="0"/>
              <a:t> </a:t>
            </a:r>
            <a:r>
              <a:rPr lang="ru-RU" b="1" dirty="0" err="1" smtClean="0"/>
              <a:t>Чиншанло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6093296"/>
            <a:ext cx="1391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weightlifting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24.kz/images/1374000_M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550643" cy="34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ife24.kz/images/1325978_M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334619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414908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Илья Ильин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636912"/>
            <a:ext cx="1391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weightlifting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24.kz/images/1329012_M01_%281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34619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ife24.kz/images/1328792_M01_%281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2966467" cy="22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4005064"/>
            <a:ext cx="180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Ольг</a:t>
            </a:r>
            <a:r>
              <a:rPr lang="en-US" b="1" dirty="0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Рыпаков</a:t>
            </a:r>
            <a:r>
              <a:rPr lang="en-US" b="1" dirty="0" smtClean="0"/>
              <a:t>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157192"/>
            <a:ext cx="151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Light athletics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24.kz/images/1383093_M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38884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4149080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Серік</a:t>
            </a:r>
            <a:r>
              <a:rPr lang="ru-RU" b="1" dirty="0" smtClean="0"/>
              <a:t> </a:t>
            </a:r>
            <a:r>
              <a:rPr lang="ru-RU" b="1" dirty="0" err="1" smtClean="0"/>
              <a:t>Сапиев</a:t>
            </a:r>
            <a:endParaRPr lang="ru-RU" dirty="0"/>
          </a:p>
        </p:txBody>
      </p:sp>
      <p:pic>
        <p:nvPicPr>
          <p:cNvPr id="4" name="Рисунок 3" descr="http://life24.kz/images/1366882_M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3356992"/>
            <a:ext cx="206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Марина </a:t>
            </a:r>
            <a:r>
              <a:rPr lang="ru-RU" b="1" dirty="0" err="1" smtClean="0"/>
              <a:t>Вольнова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2173982" cy="16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36096" y="170080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Boxing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24.kz/images/1324651_M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398515" cy="33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ife24.kz/images/1318905_M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542531" cy="30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life24.kz/images/1308616_M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4348758" cy="22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6165304"/>
            <a:ext cx="3450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Александр </a:t>
            </a:r>
            <a:r>
              <a:rPr lang="ru-RU" b="1" dirty="0" err="1" smtClean="0"/>
              <a:t>Тарабрин</a:t>
            </a:r>
            <a:r>
              <a:rPr lang="ru-RU" b="1" dirty="0" smtClean="0"/>
              <a:t> </a:t>
            </a:r>
            <a:r>
              <a:rPr lang="en-US" b="1" dirty="0" smtClean="0"/>
              <a:t>(swimming)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501008"/>
            <a:ext cx="2217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Максим Раков</a:t>
            </a:r>
            <a:r>
              <a:rPr lang="en-US" b="1" dirty="0" smtClean="0"/>
              <a:t>(judo)</a:t>
            </a:r>
            <a:endParaRPr lang="ru-RU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356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Ольга </a:t>
            </a:r>
            <a:r>
              <a:rPr lang="ru-RU" b="1" dirty="0" err="1" smtClean="0"/>
              <a:t>Довгун</a:t>
            </a:r>
            <a:r>
              <a:rPr lang="ru-RU" b="1" dirty="0" smtClean="0"/>
              <a:t> Казахстан</a:t>
            </a:r>
            <a:r>
              <a:rPr lang="en-US" b="1" dirty="0" smtClean="0"/>
              <a:t> (shooting)</a:t>
            </a:r>
            <a:endParaRPr lang="ru-RU" dirty="0"/>
          </a:p>
        </p:txBody>
      </p:sp>
      <p:pic>
        <p:nvPicPr>
          <p:cNvPr id="8" name="Рисунок 7" descr="http://life24.kz/images/1325494_M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3038475" cy="22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6381328"/>
            <a:ext cx="202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Биржан</a:t>
            </a:r>
            <a:r>
              <a:rPr lang="ru-RU" b="1" dirty="0" smtClean="0"/>
              <a:t> </a:t>
            </a:r>
            <a:r>
              <a:rPr lang="ru-RU" b="1" dirty="0" err="1" smtClean="0"/>
              <a:t>Жакыпов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6552728" cy="3384376"/>
          </a:xfrm>
        </p:spPr>
        <p:txBody>
          <a:bodyPr>
            <a:normAutofit fontScale="25000" lnSpcReduction="20000"/>
          </a:bodyPr>
          <a:lstStyle/>
          <a:p>
            <a:r>
              <a:rPr lang="kk-KZ" sz="9600" b="1" i="1" dirty="0" smtClean="0">
                <a:solidFill>
                  <a:schemeClr val="tx1"/>
                </a:solidFill>
                <a:latin typeface="KZ Times New Roman" pitchFamily="18" charset="0"/>
              </a:rPr>
              <a:t>Сабақтың мақсаты:</a:t>
            </a:r>
            <a:endParaRPr lang="ru-RU" sz="9600" dirty="0" smtClean="0">
              <a:solidFill>
                <a:schemeClr val="tx1"/>
              </a:solidFill>
              <a:latin typeface="KZ Times New Roman" pitchFamily="18" charset="0"/>
            </a:endParaRPr>
          </a:p>
          <a:p>
            <a:r>
              <a:rPr lang="kk-KZ" sz="9600" b="1" i="1" dirty="0" smtClean="0">
                <a:solidFill>
                  <a:schemeClr val="tx1"/>
                </a:solidFill>
                <a:latin typeface="KZ Times New Roman" pitchFamily="18" charset="0"/>
              </a:rPr>
              <a:t>1.Білімділік мақсаты:</a:t>
            </a:r>
            <a:endParaRPr lang="ru-RU" sz="9600" dirty="0" smtClean="0">
              <a:solidFill>
                <a:schemeClr val="tx1"/>
              </a:solidFill>
              <a:latin typeface="KZ Times New Roman" pitchFamily="18" charset="0"/>
            </a:endParaRPr>
          </a:p>
          <a:p>
            <a:r>
              <a:rPr lang="kk-KZ" sz="9600" dirty="0" smtClean="0">
                <a:solidFill>
                  <a:schemeClr val="tx1"/>
                </a:solidFill>
                <a:latin typeface="KZ Times New Roman" pitchFamily="18" charset="0"/>
              </a:rPr>
              <a:t> Оқушылардың білім-біліктерінің меңгерілуі және мүмкіндік деңгейін анықтау.Оқушылардың  дүниетанымдық көзқарастарын қалыптастырып, олардың білімдерін жүйелеу және қорытындылау. </a:t>
            </a:r>
            <a:endParaRPr lang="ru-RU" sz="9600" dirty="0" smtClean="0">
              <a:solidFill>
                <a:schemeClr val="tx1"/>
              </a:solidFill>
              <a:latin typeface="KZ Times New Roman" pitchFamily="18" charset="0"/>
            </a:endParaRPr>
          </a:p>
          <a:p>
            <a:r>
              <a:rPr lang="kk-KZ" sz="9600" b="1" dirty="0" smtClean="0">
                <a:solidFill>
                  <a:schemeClr val="tx1"/>
                </a:solidFill>
                <a:latin typeface="KZ Times New Roman" pitchFamily="18" charset="0"/>
              </a:rPr>
              <a:t>2 </a:t>
            </a:r>
            <a:r>
              <a:rPr lang="kk-KZ" sz="9600" b="1" i="1" dirty="0" smtClean="0">
                <a:solidFill>
                  <a:schemeClr val="tx1"/>
                </a:solidFill>
                <a:latin typeface="KZ Times New Roman" pitchFamily="18" charset="0"/>
              </a:rPr>
              <a:t>.Дамытушылық мақсаты:</a:t>
            </a:r>
            <a:endParaRPr lang="ru-RU" sz="9600" dirty="0" smtClean="0">
              <a:solidFill>
                <a:schemeClr val="tx1"/>
              </a:solidFill>
              <a:latin typeface="KZ Times New Roman" pitchFamily="18" charset="0"/>
            </a:endParaRPr>
          </a:p>
          <a:p>
            <a:r>
              <a:rPr lang="kk-KZ" sz="9600" dirty="0" smtClean="0">
                <a:solidFill>
                  <a:schemeClr val="tx1"/>
                </a:solidFill>
                <a:latin typeface="KZ Times New Roman" pitchFamily="18" charset="0"/>
              </a:rPr>
              <a:t>Әр түрлі білім көздерімен жұмыс жасауды әрі қарай дамыту, дүниетанымдық қабілеттерін дамыту, белсенділіктерін арттыру, танымдық қызығушылықтарын жетілдіру. </a:t>
            </a:r>
            <a:endParaRPr lang="ru-RU" sz="9600" dirty="0" smtClean="0">
              <a:solidFill>
                <a:schemeClr val="tx1"/>
              </a:solidFill>
              <a:latin typeface="KZ Times New Roman" pitchFamily="18" charset="0"/>
            </a:endParaRPr>
          </a:p>
          <a:p>
            <a:r>
              <a:rPr lang="kk-KZ" sz="9600" b="1" dirty="0" smtClean="0">
                <a:solidFill>
                  <a:schemeClr val="tx1"/>
                </a:solidFill>
                <a:latin typeface="KZ Times New Roman" pitchFamily="18" charset="0"/>
              </a:rPr>
              <a:t>3. </a:t>
            </a:r>
            <a:r>
              <a:rPr lang="kk-KZ" sz="9600" b="1" i="1" dirty="0" smtClean="0">
                <a:solidFill>
                  <a:schemeClr val="tx1"/>
                </a:solidFill>
                <a:latin typeface="KZ Times New Roman" pitchFamily="18" charset="0"/>
              </a:rPr>
              <a:t>Тәрбиелік мақсаты:</a:t>
            </a:r>
            <a:endParaRPr lang="ru-RU" sz="9600" dirty="0" smtClean="0">
              <a:solidFill>
                <a:schemeClr val="tx1"/>
              </a:solidFill>
              <a:latin typeface="KZ Times New Roman" pitchFamily="18" charset="0"/>
            </a:endParaRPr>
          </a:p>
          <a:p>
            <a:r>
              <a:rPr lang="kk-KZ" sz="9600" dirty="0" smtClean="0">
                <a:solidFill>
                  <a:schemeClr val="tx1"/>
                </a:solidFill>
                <a:latin typeface="KZ Times New Roman" pitchFamily="18" charset="0"/>
              </a:rPr>
              <a:t>Экономикалық тәрбие беру, ауаны қорғауға, қастерлеуге тэрбиелеу. Халықтықаралық  ынтымақтастық,үлттық сана-сезімдерін ояту.</a:t>
            </a:r>
            <a:r>
              <a:rPr lang="kk-KZ" sz="6200" dirty="0" smtClean="0">
                <a:latin typeface="KZ Times New Roman" pitchFamily="18" charset="0"/>
              </a:rPr>
              <a:t> </a:t>
            </a:r>
            <a:endParaRPr lang="ru-RU" sz="6200" dirty="0" smtClean="0">
              <a:latin typeface="KZ 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Ұлыбритания және Солтүстік Ирландия Құрама Патшалығы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b="1" u="sng" dirty="0" smtClean="0">
                <a:hlinkClick r:id="rId2" tooltip="Ағылшын тілі"/>
              </a:rPr>
              <a:t>ағылш.</a:t>
            </a:r>
            <a:r>
              <a:rPr lang="ru-RU" b="1" dirty="0" smtClean="0"/>
              <a:t> </a:t>
            </a:r>
            <a:r>
              <a:rPr lang="ru-RU" b="1" i="1" dirty="0" err="1" smtClean="0"/>
              <a:t>United</a:t>
            </a:r>
            <a:r>
              <a:rPr lang="ru-RU" b="1" i="1" dirty="0" smtClean="0"/>
              <a:t> </a:t>
            </a:r>
            <a:r>
              <a:rPr lang="ru-RU" b="1" i="1" dirty="0" err="1" smtClean="0"/>
              <a:t>Kingdom</a:t>
            </a:r>
            <a:r>
              <a:rPr lang="ru-RU" b="1" i="1" dirty="0" smtClean="0"/>
              <a:t> </a:t>
            </a:r>
            <a:r>
              <a:rPr lang="ru-RU" b="1" i="1" dirty="0" err="1" smtClean="0"/>
              <a:t>of</a:t>
            </a:r>
            <a:r>
              <a:rPr lang="ru-RU" b="1" i="1" dirty="0" smtClean="0"/>
              <a:t> </a:t>
            </a:r>
            <a:r>
              <a:rPr lang="ru-RU" b="1" i="1" dirty="0" err="1" smtClean="0"/>
              <a:t>Great</a:t>
            </a:r>
            <a:r>
              <a:rPr lang="ru-RU" b="1" i="1" dirty="0" smtClean="0"/>
              <a:t> </a:t>
            </a:r>
            <a:r>
              <a:rPr lang="ru-RU" b="1" i="1" dirty="0" err="1" smtClean="0"/>
              <a:t>Britain</a:t>
            </a:r>
            <a:r>
              <a:rPr lang="ru-RU" b="1" i="1" dirty="0" smtClean="0"/>
              <a:t> </a:t>
            </a:r>
            <a:r>
              <a:rPr lang="ru-RU" b="1" i="1" dirty="0" err="1" smtClean="0"/>
              <a:t>and</a:t>
            </a:r>
            <a:r>
              <a:rPr lang="ru-RU" b="1" i="1" dirty="0" smtClean="0"/>
              <a:t> </a:t>
            </a:r>
            <a:r>
              <a:rPr lang="ru-RU" b="1" i="1" dirty="0" err="1" smtClean="0"/>
              <a:t>Northern</a:t>
            </a:r>
            <a:r>
              <a:rPr lang="ru-RU" b="1" i="1" dirty="0" smtClean="0"/>
              <a:t> </a:t>
            </a:r>
            <a:r>
              <a:rPr lang="ru-RU" b="1" i="1" dirty="0" err="1" smtClean="0"/>
              <a:t>Ireland</a:t>
            </a:r>
            <a:endParaRPr lang="ru-RU" dirty="0"/>
          </a:p>
        </p:txBody>
      </p:sp>
      <p:pic>
        <p:nvPicPr>
          <p:cNvPr id="1026" name="Picture 2" descr="Flag of the United Kingdo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2126250" cy="10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Елтаңба Ұлыбрит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71678"/>
            <a:ext cx="1878478" cy="18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5" tooltip="Ұлыбритания туы (мұндай бет жоқ)"/>
              </a:rPr>
              <a:t>Ұлыбритания туы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43050"/>
            <a:ext cx="260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6" tooltip="Ұлыбритания елтаңбасы (мұндай бет жоқ)"/>
              </a:rPr>
              <a:t>Ұлыбритания елтаңбасы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64502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 smtClean="0">
                <a:hlinkClick r:id="rId7" tooltip="Ұран (айбарлы сөз)"/>
              </a:rPr>
              <a:t>Ұраны</a:t>
            </a:r>
            <a:r>
              <a:rPr lang="ru-RU" dirty="0" err="1" smtClean="0"/>
              <a:t>: </a:t>
            </a:r>
            <a:r>
              <a:rPr lang="ru-RU" i="1" dirty="0" err="1" smtClean="0"/>
              <a:t> </a:t>
            </a:r>
            <a:r>
              <a:rPr lang="ru-RU" i="1" dirty="0" smtClean="0"/>
              <a:t>«</a:t>
            </a:r>
            <a:r>
              <a:rPr lang="ru-RU" i="1" dirty="0" err="1" smtClean="0"/>
              <a:t>(Құдайым және құқығым</a:t>
            </a:r>
            <a:r>
              <a:rPr lang="ru-RU" i="1" dirty="0" smtClean="0"/>
              <a:t>)»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365104"/>
            <a:ext cx="390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8" tooltip="Әнұран"/>
              </a:rPr>
              <a:t>Әнұраны</a:t>
            </a:r>
            <a:r>
              <a:rPr lang="en-US" dirty="0" smtClean="0"/>
              <a:t>: </a:t>
            </a:r>
            <a:r>
              <a:rPr lang="en-US" i="1" u="sng" dirty="0" smtClean="0">
                <a:hlinkClick r:id="rId9" tooltip="Ұлыбритания әнұраны (мұндай бет жоқ)"/>
              </a:rPr>
              <a:t>«God Save the Queen/King»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Құрылды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 tooltip="1 қаңтар"/>
              </a:rPr>
              <a:t>1 </a:t>
            </a:r>
            <a:r>
              <a:rPr lang="ru-RU" u="sng" dirty="0" err="1" smtClean="0">
                <a:hlinkClick r:id="rId2" tooltip="1 қаңтар"/>
              </a:rPr>
              <a:t>қаңтар</a:t>
            </a:r>
            <a:r>
              <a:rPr lang="ru-RU" dirty="0" err="1" smtClean="0"/>
              <a:t> </a:t>
            </a:r>
            <a:r>
              <a:rPr lang="ru-RU" u="sng" dirty="0" smtClean="0">
                <a:hlinkClick r:id="rId3" tooltip="1801 жыл"/>
              </a:rPr>
              <a:t>1801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u="sng" dirty="0" err="1" smtClean="0">
                <a:hlinkClick r:id="rId4" tooltip="Ұлыбритания Патшалығы (мұндай бет жоқ)"/>
              </a:rPr>
              <a:t>Ұлыбритания Патшалығы</a:t>
            </a:r>
            <a:r>
              <a:rPr lang="ru-RU" dirty="0" err="1" smtClean="0"/>
              <a:t> </a:t>
            </a:r>
            <a:r>
              <a:rPr lang="ru-RU" dirty="0" smtClean="0"/>
              <a:t>мен </a:t>
            </a:r>
            <a:r>
              <a:rPr lang="ru-RU" u="sng" dirty="0" smtClean="0">
                <a:hlinkClick r:id="rId5" tooltip="Ирландия Патшалағы (мұндай бет жоқ)"/>
              </a:rPr>
              <a:t>Ирландия </a:t>
            </a:r>
            <a:r>
              <a:rPr lang="ru-RU" u="sng" dirty="0" err="1" smtClean="0">
                <a:hlinkClick r:id="rId5" tooltip="Ирландия Патшалағы (мұндай бет жоқ)"/>
              </a:rPr>
              <a:t>Патшалағының</a:t>
            </a:r>
            <a:r>
              <a:rPr lang="ru-RU" dirty="0" err="1" smtClean="0"/>
              <a:t> қосылуынан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1187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hlinkClick r:id="rId6" tooltip="Ресми тіл"/>
              </a:rPr>
              <a:t>Ресми</a:t>
            </a:r>
            <a:r>
              <a:rPr lang="ru-RU" b="1" u="sng" dirty="0" smtClean="0">
                <a:hlinkClick r:id="rId6" tooltip="Ресми тіл"/>
              </a:rPr>
              <a:t> </a:t>
            </a:r>
            <a:r>
              <a:rPr lang="ru-RU" b="1" u="sng" dirty="0" err="1" smtClean="0">
                <a:hlinkClick r:id="rId6" tooltip="Ресми тіл"/>
              </a:rPr>
              <a:t>тілі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071678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7" tooltip="Ағылшын тілі"/>
              </a:rPr>
              <a:t>ағылшынша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43248"/>
            <a:ext cx="11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hlinkClick r:id="rId8" tooltip="Елорда"/>
              </a:rPr>
              <a:t>Астанасы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14324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9" tooltip="Лондон"/>
              </a:rPr>
              <a:t>Лондон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err="1" smtClean="0">
                <a:hlinkClick r:id="rId10" tooltip="Ұлыбритания Монархы (мұндай бет жоқ)"/>
              </a:rPr>
              <a:t>Монархы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err="1" smtClean="0">
                <a:hlinkClick r:id="rId11" tooltip="Ұлыбритания Премьер-министрі (мұндай бет жоқ)"/>
              </a:rPr>
              <a:t>Премьер-министрі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12" tooltip="Елизавета II (мұндай бет жоқ)"/>
              </a:rPr>
              <a:t>Елизавета 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13" tooltip="Дэвид Кэмерон (мұндай бет жоқ)"/>
              </a:rPr>
              <a:t>Дэвид </a:t>
            </a:r>
            <a:r>
              <a:rPr lang="ru-RU" u="sng" dirty="0" err="1" smtClean="0">
                <a:hlinkClick r:id="rId13" tooltip="Дэвид Кэмерон (мұндай бет жоқ)"/>
              </a:rPr>
              <a:t>Кэмерон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00063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hlinkClick r:id="rId14" tooltip="Аумақ"/>
              </a:rPr>
              <a:t>Жер</a:t>
            </a:r>
            <a:r>
              <a:rPr lang="ru-RU" b="1" u="sng" dirty="0" smtClean="0">
                <a:hlinkClick r:id="rId14" tooltip="Аумақ"/>
              </a:rPr>
              <a:t> </a:t>
            </a:r>
            <a:r>
              <a:rPr lang="ru-RU" b="1" u="sng" dirty="0" err="1" smtClean="0">
                <a:hlinkClick r:id="rId14" tooltip="Аумақ"/>
              </a:rPr>
              <a:t>аумағы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dirty="0" err="1" smtClean="0"/>
              <a:t>Барлығы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% су </a:t>
            </a:r>
            <a:r>
              <a:rPr lang="ru-RU" dirty="0" err="1" smtClean="0"/>
              <a:t>беті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000636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5" tooltip="Ел тізімі (жер аумағымен сұрыпталған)"/>
              </a:rPr>
              <a:t>77-ші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243 809 км²</a:t>
            </a:r>
            <a:br>
              <a:rPr lang="ru-RU" dirty="0" smtClean="0"/>
            </a:br>
            <a:r>
              <a:rPr lang="ru-RU" dirty="0" smtClean="0"/>
              <a:t>1,34%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hlinkClick r:id="rId2" tooltip="Жұрт"/>
              </a:rPr>
              <a:t>Жұрты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dirty="0" err="1" smtClean="0"/>
              <a:t>Сарап</a:t>
            </a:r>
            <a:r>
              <a:rPr lang="ru-RU" dirty="0" smtClean="0"/>
              <a:t> (</a:t>
            </a:r>
            <a:r>
              <a:rPr lang="ru-RU" u="sng" dirty="0" smtClean="0">
                <a:hlinkClick r:id="rId3" tooltip="2011 жыл"/>
              </a:rPr>
              <a:t>2011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dirty="0" err="1" smtClean="0"/>
              <a:t>Санақ </a:t>
            </a:r>
            <a:r>
              <a:rPr lang="ru-RU" dirty="0" smtClean="0"/>
              <a:t>(</a:t>
            </a:r>
            <a:r>
              <a:rPr lang="ru-RU" u="sng" dirty="0" smtClean="0">
                <a:hlinkClick r:id="rId4" tooltip="2001 жыл"/>
              </a:rPr>
              <a:t>2001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err="1" smtClean="0">
                <a:hlinkClick r:id="rId5" tooltip="Қоныстану тығыздығы"/>
              </a:rPr>
              <a:t>Тығыздығы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62 698 362</a:t>
            </a:r>
            <a:r>
              <a:rPr lang="en-US" u="sng" baseline="30000" dirty="0" smtClean="0"/>
              <a:t> </a:t>
            </a:r>
            <a:r>
              <a:rPr lang="en-US" u="sng" dirty="0" smtClean="0"/>
              <a:t>  </a:t>
            </a:r>
            <a:r>
              <a:rPr lang="ru-RU" dirty="0" err="1" smtClean="0"/>
              <a:t>адам</a:t>
            </a:r>
            <a:r>
              <a:rPr lang="ru-RU" dirty="0" smtClean="0"/>
              <a:t> (</a:t>
            </a:r>
            <a:r>
              <a:rPr lang="ru-RU" u="sng" dirty="0" smtClean="0">
                <a:hlinkClick r:id="rId6" tooltip="Ел тізімі (жұрт санымен сұрыпталған)"/>
              </a:rPr>
              <a:t>22-ші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58 789 194</a:t>
            </a:r>
            <a:r>
              <a:rPr lang="en-US" u="sng" baseline="30000" dirty="0" smtClean="0"/>
              <a:t> </a:t>
            </a:r>
            <a:r>
              <a:rPr lang="en-US" u="sng" dirty="0" smtClean="0"/>
              <a:t>   </a:t>
            </a:r>
            <a:r>
              <a:rPr lang="ru-RU" dirty="0" err="1" smtClean="0"/>
              <a:t>адам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246 </a:t>
            </a:r>
            <a:r>
              <a:rPr lang="ru-RU" dirty="0" err="1" smtClean="0"/>
              <a:t>адам</a:t>
            </a:r>
            <a:r>
              <a:rPr lang="ru-RU" dirty="0" smtClean="0"/>
              <a:t>/км² (</a:t>
            </a:r>
            <a:r>
              <a:rPr lang="ru-RU" u="sng" dirty="0" smtClean="0">
                <a:hlinkClick r:id="rId7" tooltip="Халық тығыздығы бойынша елдер тізімі (мұндай бет жоқ)"/>
              </a:rPr>
              <a:t>48-ші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71810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hlinkClick r:id="rId8" tooltip="Валюта"/>
              </a:rPr>
              <a:t>Валютасы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07181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9" tooltip="Фунт стерлинг (мұндай бет жоқ)"/>
              </a:rPr>
              <a:t>фунт стерлинг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00504"/>
            <a:ext cx="161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10" tooltip="Телефон коды бойынша елдер тізімі"/>
              </a:rPr>
              <a:t>Телефон коды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071942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+44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857760"/>
            <a:ext cx="160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hlinkClick r:id="rId11" tooltip="Уақыт белдеуі"/>
              </a:rPr>
              <a:t>Уақыт белдеуі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92919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+0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5774339"/>
            <a:ext cx="77778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2" tooltip="Ұлттық мереке (мұндай бет жоқ)"/>
              </a:rPr>
              <a:t>Ұлттық мерекесі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—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3" tooltip="Патша"/>
              </a:rPr>
              <a:t>патшайымның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kk-K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туған күні (маусым айының екінші сенбісі).</a:t>
            </a:r>
            <a:endParaRPr kumimoji="0" lang="kk-KZ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50px-BenNevis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052736"/>
            <a:ext cx="651136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50004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latin typeface="KZ Boyarsky" pitchFamily="34" charset="0"/>
              </a:rPr>
              <a:t>Табиғаты</a:t>
            </a:r>
            <a:endParaRPr lang="ru-RU" sz="3600" dirty="0">
              <a:latin typeface="KZ Boyarsk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2132856"/>
          <a:ext cx="3552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076056" y="2060848"/>
          <a:ext cx="3552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126876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 Ұлыбритания</a:t>
            </a:r>
          </a:p>
          <a:p>
            <a:pPr algn="ctr"/>
            <a:r>
              <a:rPr lang="kk-KZ" dirty="0" smtClean="0"/>
              <a:t>Әкімшілік бөлінісі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 Қазақстан</a:t>
            </a:r>
          </a:p>
          <a:p>
            <a:pPr algn="ctr"/>
            <a:r>
              <a:rPr lang="kk-KZ" dirty="0" smtClean="0"/>
              <a:t>Экономикалық  бөлінісі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KZ Boyarsky" pitchFamily="34" charset="0"/>
              </a:rPr>
              <a:t>Отын – энергетика кешені</a:t>
            </a:r>
            <a:endParaRPr lang="ru-RU" sz="4000" dirty="0">
              <a:latin typeface="KZ Boyarsky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2428868"/>
          <a:ext cx="319087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572132" y="2285992"/>
          <a:ext cx="319087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14612" y="0"/>
            <a:ext cx="3286148" cy="2679506"/>
            <a:chOff x="1822682" y="846132"/>
            <a:chExt cx="2357454" cy="2143602"/>
          </a:xfrm>
        </p:grpSpPr>
        <p:sp>
          <p:nvSpPr>
            <p:cNvPr id="3" name="Овал 2"/>
            <p:cNvSpPr/>
            <p:nvPr/>
          </p:nvSpPr>
          <p:spPr>
            <a:xfrm>
              <a:off x="2027678" y="846132"/>
              <a:ext cx="2000280" cy="21431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1822682" y="1017584"/>
              <a:ext cx="2357454" cy="1972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800" dirty="0" smtClean="0"/>
                <a:t>Мұнай,</a:t>
              </a: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800" dirty="0" smtClean="0"/>
                <a:t>Газ</a:t>
              </a: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800" dirty="0" smtClean="0"/>
                <a:t> </a:t>
              </a:r>
              <a:r>
                <a:rPr lang="kk-KZ" sz="3800" kern="1200" dirty="0" smtClean="0"/>
                <a:t> алабы</a:t>
              </a:r>
              <a:endParaRPr lang="ru-RU" sz="3800" kern="1200" dirty="0"/>
            </a:p>
          </p:txBody>
        </p:sp>
      </p:grpSp>
      <p:graphicFrame>
        <p:nvGraphicFramePr>
          <p:cNvPr id="7" name="Схема 6"/>
          <p:cNvGraphicFramePr/>
          <p:nvPr/>
        </p:nvGraphicFramePr>
        <p:xfrm>
          <a:off x="-285784" y="1428736"/>
          <a:ext cx="892971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носка 3 (без границы) 8"/>
          <p:cNvSpPr/>
          <p:nvPr/>
        </p:nvSpPr>
        <p:spPr>
          <a:xfrm rot="10800000">
            <a:off x="5000628" y="3214686"/>
            <a:ext cx="2714644" cy="2500330"/>
          </a:xfrm>
          <a:prstGeom prst="callout3">
            <a:avLst>
              <a:gd name="adj1" fmla="val 19782"/>
              <a:gd name="adj2" fmla="val -1814"/>
              <a:gd name="adj3" fmla="val 18750"/>
              <a:gd name="adj4" fmla="val -16667"/>
              <a:gd name="adj5" fmla="val 100000"/>
              <a:gd name="adj6" fmla="val -16667"/>
              <a:gd name="adj7" fmla="val 126530"/>
              <a:gd name="adj8" fmla="val 3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носка 3 (без границы) 9"/>
          <p:cNvSpPr/>
          <p:nvPr/>
        </p:nvSpPr>
        <p:spPr>
          <a:xfrm rot="10800000">
            <a:off x="642910" y="3214686"/>
            <a:ext cx="2714644" cy="2571768"/>
          </a:xfrm>
          <a:prstGeom prst="callout3">
            <a:avLst>
              <a:gd name="adj1" fmla="val 19782"/>
              <a:gd name="adj2" fmla="val -1814"/>
              <a:gd name="adj3" fmla="val 18750"/>
              <a:gd name="adj4" fmla="val -16667"/>
              <a:gd name="adj5" fmla="val 100000"/>
              <a:gd name="adj6" fmla="val -16667"/>
              <a:gd name="adj7" fmla="val 129709"/>
              <a:gd name="adj8" fmla="val 2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3429000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KZ Times New Roman" pitchFamily="18" charset="0"/>
              </a:rPr>
              <a:t>Каспий теңізі және жағалауы</a:t>
            </a:r>
            <a:endParaRPr lang="ru-RU" sz="3600" dirty="0">
              <a:latin typeface="KZ 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429000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Солтүстік теңізі және жағалауы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264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23</cp:revision>
  <dcterms:modified xsi:type="dcterms:W3CDTF">2017-02-28T16:39:43Z</dcterms:modified>
</cp:coreProperties>
</file>